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4BD541-8890-400E-8EA3-35691C9C9542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9279-067A-4929-BE87-257E8A1E9D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4BD541-8890-400E-8EA3-35691C9C9542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9279-067A-4929-BE87-257E8A1E9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4BD541-8890-400E-8EA3-35691C9C9542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9279-067A-4929-BE87-257E8A1E9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4BD541-8890-400E-8EA3-35691C9C9542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9279-067A-4929-BE87-257E8A1E9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4BD541-8890-400E-8EA3-35691C9C9542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9279-067A-4929-BE87-257E8A1E9D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4BD541-8890-400E-8EA3-35691C9C9542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9279-067A-4929-BE87-257E8A1E9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4BD541-8890-400E-8EA3-35691C9C9542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9279-067A-4929-BE87-257E8A1E9D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4BD541-8890-400E-8EA3-35691C9C9542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9279-067A-4929-BE87-257E8A1E9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4BD541-8890-400E-8EA3-35691C9C9542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9279-067A-4929-BE87-257E8A1E9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4BD541-8890-400E-8EA3-35691C9C9542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9279-067A-4929-BE87-257E8A1E9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934BD541-8890-400E-8EA3-35691C9C9542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9599279-067A-4929-BE87-257E8A1E9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34BD541-8890-400E-8EA3-35691C9C9542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9599279-067A-4929-BE87-257E8A1E9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Қаңлылардың  қалалық  мәдениетінің  дамуы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k-KZ" sz="2400" smtClean="0">
                <a:latin typeface="Times New Roman" pitchFamily="18" charset="0"/>
                <a:cs typeface="Times New Roman" pitchFamily="18" charset="0"/>
              </a:rPr>
              <a:t>Сабақтың  тақырыбы: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Рефлексия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Мен  қай  жердемін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Қаңлылардың  қоғамдық  құрылысы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Зерттеу  сұрағы:  Сыма Цянь  қаңлы  қоғамын  қалай  сипаттады ?</a:t>
            </a:r>
          </a:p>
          <a:p>
            <a:r>
              <a:rPr lang="kk-KZ" sz="2400" smtClean="0">
                <a:latin typeface="Times New Roman" pitchFamily="18" charset="0"/>
                <a:cs typeface="Times New Roman" pitchFamily="18" charset="0"/>
              </a:rPr>
              <a:t>5.1.2.2- әлеуметтік  топтардың  ерекшеліктерін  түсіндіру </a:t>
            </a: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Оқу  мақсаттары: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5.3.2.2- Қазақстан  территориясындағы  алғашқы  мемлекеттік  бірлестіктердің  көрші  елдермен  қарым-қатынасын  анықтау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Сабақтың  мақсаты: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Қазақстан  территориясындағы  алғашқы  мемлекетік  бірлестіктердің  көрші  елдермен қарым-қатынасын  анықтап  талдау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Бағалау  критерийлері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 smtClean="0"/>
              <a:t>Сыни ойлау  мен  зерттеу . </a:t>
            </a:r>
            <a:r>
              <a:rPr lang="kk-KZ" dirty="0" smtClean="0"/>
              <a:t>Жазба  деректердегі қаңлылар</a:t>
            </a:r>
            <a:r>
              <a:rPr lang="kk-KZ" b="1" dirty="0" smtClean="0"/>
              <a:t> </a:t>
            </a:r>
            <a:r>
              <a:rPr lang="kk-KZ" dirty="0" smtClean="0"/>
              <a:t>,қаңлылардың материалдық  </a:t>
            </a:r>
            <a:r>
              <a:rPr lang="kk-KZ" dirty="0" smtClean="0"/>
              <a:t>, қаңлылардың  көрші  елдермен  қарым-қатынасын анықтайды;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Сәйкестендір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1. Қаңлылар туралы  алғашқы  деректер   қай  ғасырдан  бастап кездеседі? 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2. Қаңлылар Ұлы Жібек жолының Ферғанадан қай  жерге  дейінгі  бөлігін бақылауда  ұстады?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3.Қаңлы  жерінен  қтай теңгелері мен  айналары , үндістандық маржан-моншақтар, Ецропаның  темір ілгектері , қай  елдің  оймыш  тастары  табылды?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4.Ұлы  Жібек  жолының  Сырдариядан  жоғары  өрлей  Кавказға , Қара теңіз  жағалауына  , Иран, Таяу Шығыс  және  қалай  қарай  өтетін сілемдерінің  салынуына  себепші  болды?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5.Қаңлылар өркениетінің  экономикалық  негізі ненің  дамуына  байланысты еді 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Қаңлылар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туралы  тарихи  ескерткіштер  сызбасын  толтырыңдар .Постер  қорғау 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1-топ  Қаңлылар  дегеніміз  кімдер?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Аумағы .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2-топ  Орталығы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Саяси  тарихы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3-топ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Халықтың  саны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Мәдениеті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Мәтінмен  жұмыс “Кім жүйрік ” 3 дәлел  негізінде  түсіндіреді 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Кітаптағы  жазылған  мәтінмен  жұмыс  жасаймыз . </a:t>
            </a:r>
          </a:p>
          <a:p>
            <a:r>
              <a:rPr lang="kk-KZ" dirty="0" smtClean="0"/>
              <a:t>1-топ Жазба  деректердегі  қаңлылар </a:t>
            </a:r>
          </a:p>
          <a:p>
            <a:r>
              <a:rPr lang="kk-KZ" dirty="0" smtClean="0"/>
              <a:t>2-топ  Қаңлылардың  материалдық  мәдениеті </a:t>
            </a:r>
          </a:p>
          <a:p>
            <a:r>
              <a:rPr lang="kk-KZ" dirty="0" smtClean="0"/>
              <a:t>3-топ  Қаңлылардың  көршілес  тайпалары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Қаңлылар  сауда-саттық  қарым-қатынас  орнатқан  мемлекеттерді  тап.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Кескін  сызбада кемінде  3  елдің  орындарымен  бағытын  белгілейді 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Тұжырымдау  жұмысы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Дәлелді  дәйекпен  жауап  береді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225</TotalTime>
  <Words>231</Words>
  <Application>Microsoft Office PowerPoint</Application>
  <PresentationFormat>Экран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Метро</vt:lpstr>
      <vt:lpstr>Қаңлылардың  қалалық  мәдениетінің  дамуы </vt:lpstr>
      <vt:lpstr>Оқу  мақсаттары: </vt:lpstr>
      <vt:lpstr>Сабақтың  мақсаты:</vt:lpstr>
      <vt:lpstr>Бағалау  критерийлері </vt:lpstr>
      <vt:lpstr>Сәйкестендір </vt:lpstr>
      <vt:lpstr>Қаңлылар  туралы  тарихи  ескерткіштер  сызбасын  толтырыңдар .Постер  қорғау .</vt:lpstr>
      <vt:lpstr>Мәтінмен  жұмыс “Кім жүйрік ” 3 дәлел  негізінде  түсіндіреді .</vt:lpstr>
      <vt:lpstr>Қаңлылар  сауда-саттық  қарым-қатынас  орнатқан  мемлекеттерді  тап.</vt:lpstr>
      <vt:lpstr>Тұжырымдау  жұмысы </vt:lpstr>
      <vt:lpstr>Рефлексия</vt:lpstr>
      <vt:lpstr>Қаңлылардың  қоғамдық  құрылысы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Қаңлылардың  қалалық  мәдениетінің  дамуы </dc:title>
  <dc:creator>Майра Пернебекова</dc:creator>
  <cp:lastModifiedBy>Майра Пернебекова</cp:lastModifiedBy>
  <cp:revision>10</cp:revision>
  <dcterms:created xsi:type="dcterms:W3CDTF">2019-02-28T06:47:27Z</dcterms:created>
  <dcterms:modified xsi:type="dcterms:W3CDTF">2019-02-28T18:02:37Z</dcterms:modified>
</cp:coreProperties>
</file>