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4"/>
  </p:notesMasterIdLst>
  <p:sldIdLst>
    <p:sldId id="326" r:id="rId2"/>
    <p:sldId id="330" r:id="rId3"/>
    <p:sldId id="303" r:id="rId4"/>
    <p:sldId id="333" r:id="rId5"/>
    <p:sldId id="327" r:id="rId6"/>
    <p:sldId id="332" r:id="rId7"/>
    <p:sldId id="338" r:id="rId8"/>
    <p:sldId id="334" r:id="rId9"/>
    <p:sldId id="335" r:id="rId10"/>
    <p:sldId id="337" r:id="rId11"/>
    <p:sldId id="314" r:id="rId12"/>
    <p:sldId id="31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909"/>
    <a:srgbClr val="9B9B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9520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D7E34-E1B7-4140-A865-63F011F112C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CE79-1D9A-4169-BA8C-855125B07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CE79-1D9A-4169-BA8C-855125B078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CE79-1D9A-4169-BA8C-855125B078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35DA-EBC0-49A3-9D48-C644C049681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0298" y="3857629"/>
          <a:ext cx="3643338" cy="8358245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835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"/>
            <a:ext cx="9144000" cy="8547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lnSpc>
                <a:spcPct val="115000"/>
              </a:lnSpc>
              <a:spcAft>
                <a:spcPts val="1000"/>
              </a:spcAft>
            </a:pPr>
            <a:r>
              <a:rPr lang="kk-KZ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</a:pPr>
            <a:r>
              <a:rPr lang="kk-KZ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Менің қалам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город</a:t>
            </a:r>
            <a:r>
              <a:rPr lang="kk-KZ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</a:pPr>
            <a:r>
              <a:rPr lang="kk-KZ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Тәуелдік жалғаулары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</a:pPr>
            <a:r>
              <a:rPr lang="kk-KZ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(Притяжательные      окончания) </a:t>
            </a:r>
            <a:endParaRPr lang="ru-RU" sz="3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600" b="1" dirty="0" smtClean="0"/>
              <a:t> </a:t>
            </a:r>
          </a:p>
          <a:p>
            <a:endParaRPr lang="kk-KZ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6697"/>
            <a:ext cx="8791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latin typeface="Times New Roman"/>
                <a:ea typeface="Times New Roman"/>
              </a:rPr>
              <a:t>Кері байланыс</a:t>
            </a:r>
          </a:p>
          <a:p>
            <a:endParaRPr lang="kk-KZ" sz="36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kk-KZ" sz="3600" b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>Қай </a:t>
            </a:r>
            <a:r>
              <a:rPr lang="kk-KZ" sz="3600" b="1" dirty="0">
                <a:solidFill>
                  <a:srgbClr val="92D050"/>
                </a:solidFill>
                <a:latin typeface="Times New Roman"/>
                <a:ea typeface="Times New Roman"/>
              </a:rPr>
              <a:t>тапсырма </a:t>
            </a:r>
            <a:r>
              <a:rPr lang="kk-KZ" sz="3600" b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>сен үшін пайдалырақ </a:t>
            </a:r>
            <a:r>
              <a:rPr lang="kk-KZ" sz="3600" b="1" dirty="0">
                <a:solidFill>
                  <a:srgbClr val="92D050"/>
                </a:solidFill>
                <a:latin typeface="Times New Roman"/>
                <a:ea typeface="Times New Roman"/>
              </a:rPr>
              <a:t>болды</a:t>
            </a:r>
            <a:r>
              <a:rPr lang="kk-KZ" sz="3600" b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>?</a:t>
            </a:r>
          </a:p>
          <a:p>
            <a:r>
              <a:rPr lang="kk-KZ" sz="3600" b="1" dirty="0" smtClean="0">
                <a:solidFill>
                  <a:srgbClr val="92D050"/>
                </a:solidFill>
                <a:latin typeface="Times New Roman"/>
                <a:ea typeface="Times New Roman"/>
              </a:rPr>
              <a:t>Қай тапсырма саған қиын болды?</a:t>
            </a:r>
            <a:endParaRPr lang="kk-KZ" sz="3600" b="1" dirty="0">
              <a:solidFill>
                <a:srgbClr val="92D050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User\Documents\img7 (1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786874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568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3174" y="214291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7314"/>
            <a:ext cx="2016224" cy="17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04"/>
            <a:ext cx="34289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643050"/>
            <a:ext cx="2786050" cy="31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428736"/>
            <a:ext cx="3071834" cy="285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Lenovo\AppData\Local\Microsoft\Windows\INetCache\Content.Word\img33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answer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18449"/>
            <a:ext cx="8858279" cy="6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59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0298" y="3857629"/>
          <a:ext cx="3643338" cy="8358245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835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756576" cy="10232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Жаңа сөздер</a:t>
            </a:r>
            <a:endParaRPr lang="kk-KZ" sz="4400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Көне - древний</a:t>
            </a:r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красивый - әдемі</a:t>
            </a:r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көрікті - прекрастный</a:t>
            </a:r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шағын - не большой,малый</a:t>
            </a: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саябақ – парк</a:t>
            </a: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кесене – мавзолей</a:t>
            </a: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ескерткіш – памятник</a:t>
            </a:r>
          </a:p>
          <a:p>
            <a:r>
              <a:rPr lang="kk-KZ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мақтан тұтамын - горжусь</a:t>
            </a:r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:</a:t>
            </a:r>
            <a:endParaRPr lang="ru-RU" sz="3600" dirty="0">
              <a:solidFill>
                <a:srgbClr val="FF09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Oval 60"/>
          <p:cNvSpPr>
            <a:spLocks noGrp="1" noChangeArrowheads="1"/>
          </p:cNvSpPr>
          <p:nvPr>
            <p:ph idx="1"/>
          </p:nvPr>
        </p:nvSpPr>
        <p:spPr bwMode="auto">
          <a:xfrm flipV="1">
            <a:off x="2571736" y="6812280"/>
            <a:ext cx="3929090" cy="4571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8640"/>
          <a:ext cx="9144000" cy="840867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669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3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Мәтінмен жұмыс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</a:t>
                      </a:r>
                      <a:r>
                        <a:rPr lang="kk-KZ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Тараз қаласында тұрамын.Менің қалам шағын,таза,әдемі.Менің қалам 2000 жылдық тарихы бар көне қала.Қалада саябақтар,ескерткіштер,демалыс орындары бар.”Айша бибі”,”Қарахан”,”Тектұрмас”кесенелері  менің қаламда орналасқан.Мен өз қаламды жақсы көремін әрі мақтан тұтамын. </a:t>
                      </a:r>
                      <a:endParaRPr lang="kk-KZ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k-KZ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k-KZ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/>
                        <a:t/>
                      </a:r>
                      <a:br>
                        <a:rPr lang="ru-RU" sz="3600" dirty="0" smtClean="0"/>
                      </a:b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314" name="AutoShape 65"/>
          <p:cNvSpPr>
            <a:spLocks noChangeShapeType="1"/>
          </p:cNvSpPr>
          <p:nvPr/>
        </p:nvSpPr>
        <p:spPr bwMode="auto">
          <a:xfrm rot="16200000" flipH="1">
            <a:off x="810418" y="164307"/>
            <a:ext cx="169863" cy="127000"/>
          </a:xfrm>
          <a:prstGeom prst="bentConnector3">
            <a:avLst>
              <a:gd name="adj1" fmla="val 4953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3" name="AutoShape 66"/>
          <p:cNvSpPr>
            <a:spLocks noChangeShapeType="1"/>
          </p:cNvSpPr>
          <p:nvPr/>
        </p:nvSpPr>
        <p:spPr bwMode="auto">
          <a:xfrm rot="5400000">
            <a:off x="1793875" y="146050"/>
            <a:ext cx="231775" cy="225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>
              <a:buNone/>
            </a:pPr>
            <a:endParaRPr lang="kk-KZ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kk-KZ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5770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632ffe2c48f9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Кімнің?Ненің?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-ның,-</a:t>
            </a:r>
            <a:r>
              <a:rPr lang="kk-KZ" dirty="0" smtClean="0">
                <a:solidFill>
                  <a:srgbClr val="7030A0"/>
                </a:solidFill>
              </a:rPr>
              <a:t>нің</a:t>
            </a:r>
            <a:r>
              <a:rPr lang="kk-KZ" dirty="0" smtClean="0"/>
              <a:t>-после гласных м,н,ң.</a:t>
            </a:r>
          </a:p>
          <a:p>
            <a:r>
              <a:rPr lang="kk-KZ" dirty="0" smtClean="0"/>
              <a:t>-дың,-</a:t>
            </a:r>
            <a:r>
              <a:rPr lang="kk-KZ" dirty="0" smtClean="0">
                <a:solidFill>
                  <a:srgbClr val="7030A0"/>
                </a:solidFill>
              </a:rPr>
              <a:t>дің</a:t>
            </a:r>
            <a:r>
              <a:rPr lang="kk-KZ" dirty="0" smtClean="0"/>
              <a:t> –после  з,ж,р,л,у,й,ю.</a:t>
            </a:r>
          </a:p>
          <a:p>
            <a:r>
              <a:rPr lang="kk-KZ" dirty="0" smtClean="0"/>
              <a:t>-тың,-</a:t>
            </a:r>
            <a:r>
              <a:rPr lang="kk-KZ" dirty="0" smtClean="0">
                <a:solidFill>
                  <a:srgbClr val="7030A0"/>
                </a:solidFill>
              </a:rPr>
              <a:t>тің </a:t>
            </a:r>
            <a:r>
              <a:rPr lang="kk-KZ" dirty="0" smtClean="0"/>
              <a:t>–после глухих согласных б,в,г,д</a:t>
            </a:r>
          </a:p>
          <a:p>
            <a:endParaRPr lang="kk-KZ" dirty="0" smtClean="0"/>
          </a:p>
          <a:p>
            <a:r>
              <a:rPr lang="kk-KZ" dirty="0" smtClean="0"/>
              <a:t>Алма+ның,шие+</a:t>
            </a:r>
            <a:r>
              <a:rPr lang="kk-KZ" dirty="0" smtClean="0">
                <a:solidFill>
                  <a:srgbClr val="7030A0"/>
                </a:solidFill>
              </a:rPr>
              <a:t>нің</a:t>
            </a:r>
            <a:r>
              <a:rPr lang="kk-KZ" dirty="0" smtClean="0"/>
              <a:t>,тау+дың,гүл+</a:t>
            </a:r>
            <a:r>
              <a:rPr lang="kk-KZ" dirty="0" smtClean="0">
                <a:solidFill>
                  <a:srgbClr val="7030A0"/>
                </a:solidFill>
              </a:rPr>
              <a:t>дің</a:t>
            </a:r>
            <a:r>
              <a:rPr lang="kk-KZ" dirty="0" smtClean="0"/>
              <a:t>,бұлт+тың,ағаш+тың,аю+дың,арыстан+ның,ит+</a:t>
            </a:r>
            <a:r>
              <a:rPr lang="kk-KZ" dirty="0" smtClean="0">
                <a:solidFill>
                  <a:srgbClr val="7030A0"/>
                </a:solidFill>
              </a:rPr>
              <a:t>тің,</a:t>
            </a:r>
            <a:r>
              <a:rPr lang="kk-KZ" dirty="0" smtClean="0"/>
              <a:t>мысық+тың.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1-тапсырма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dirty="0" smtClean="0"/>
              <a:t>Берілген сөздерді тәуелдеңіздер</a:t>
            </a:r>
          </a:p>
          <a:p>
            <a:endParaRPr lang="kk-KZ" dirty="0" smtClean="0"/>
          </a:p>
          <a:p>
            <a:r>
              <a:rPr lang="kk-KZ" sz="3200" dirty="0" smtClean="0"/>
              <a:t>ҚАЛА+ЛАР+ЫМЫЗ</a:t>
            </a:r>
            <a:endParaRPr lang="kk-KZ" sz="3200" dirty="0" smtClean="0"/>
          </a:p>
          <a:p>
            <a:endParaRPr lang="kk-KZ" sz="3200" dirty="0" smtClean="0"/>
          </a:p>
          <a:p>
            <a:r>
              <a:rPr lang="kk-KZ" sz="3200" dirty="0" smtClean="0"/>
              <a:t>МЕКТЕП+ТЕР+ІМІЗ</a:t>
            </a:r>
            <a:endParaRPr lang="kk-KZ" sz="3200" dirty="0" smtClean="0"/>
          </a:p>
          <a:p>
            <a:endParaRPr lang="kk-KZ" sz="3200" dirty="0" smtClean="0"/>
          </a:p>
          <a:p>
            <a:r>
              <a:rPr lang="kk-KZ" sz="3200" dirty="0" smtClean="0"/>
              <a:t>САБАҚ+ТАР+ЫМЫЗ</a:t>
            </a:r>
            <a:endParaRPr lang="kk-KZ" sz="3200" dirty="0" smtClean="0"/>
          </a:p>
          <a:p>
            <a:endParaRPr lang="kk-KZ" sz="3200" dirty="0" smtClean="0"/>
          </a:p>
          <a:p>
            <a:r>
              <a:rPr lang="kk-KZ" sz="3200" dirty="0" smtClean="0"/>
              <a:t>ОҚУШЫ+ЛАР+ЫМЫЗ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2-тапсырма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Менің(мой)  ......                   </a:t>
            </a:r>
          </a:p>
          <a:p>
            <a:r>
              <a:rPr lang="kk-KZ" dirty="0" smtClean="0"/>
              <a:t>Сенің(твой)   .......                 </a:t>
            </a:r>
          </a:p>
          <a:p>
            <a:r>
              <a:rPr lang="kk-KZ" dirty="0" smtClean="0"/>
              <a:t>Сіздің(ваш) ........                 </a:t>
            </a:r>
          </a:p>
          <a:p>
            <a:r>
              <a:rPr lang="kk-KZ" dirty="0" smtClean="0"/>
              <a:t>Оның(его,ее) ..........  </a:t>
            </a:r>
          </a:p>
          <a:p>
            <a:endParaRPr lang="kk-KZ" dirty="0"/>
          </a:p>
          <a:p>
            <a:r>
              <a:rPr lang="kk-KZ" dirty="0" smtClean="0"/>
              <a:t>Біздің .........</a:t>
            </a:r>
          </a:p>
          <a:p>
            <a:r>
              <a:rPr lang="kk-KZ" dirty="0" smtClean="0"/>
              <a:t>Сендердің ..........</a:t>
            </a:r>
          </a:p>
          <a:p>
            <a:r>
              <a:rPr lang="kk-KZ" dirty="0" smtClean="0"/>
              <a:t>Сіздердің ..........</a:t>
            </a:r>
          </a:p>
          <a:p>
            <a:r>
              <a:rPr lang="kk-KZ" dirty="0" smtClean="0"/>
              <a:t>Олардың  .............          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168</Words>
  <Application>Microsoft Office PowerPoint</Application>
  <PresentationFormat>Экран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:</vt:lpstr>
      <vt:lpstr>Слайд 4</vt:lpstr>
      <vt:lpstr>Слайд 5</vt:lpstr>
      <vt:lpstr>Слайд 6</vt:lpstr>
      <vt:lpstr>Кімнің?Ненің?</vt:lpstr>
      <vt:lpstr>1-тапсырма</vt:lpstr>
      <vt:lpstr>2-тапсырма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Мейрамгул</dc:creator>
  <cp:lastModifiedBy>User</cp:lastModifiedBy>
  <cp:revision>187</cp:revision>
  <dcterms:created xsi:type="dcterms:W3CDTF">2017-01-16T17:35:53Z</dcterms:created>
  <dcterms:modified xsi:type="dcterms:W3CDTF">2021-03-31T03:36:27Z</dcterms:modified>
</cp:coreProperties>
</file>