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4"/>
  </p:notesMasterIdLst>
  <p:sldIdLst>
    <p:sldId id="256" r:id="rId2"/>
    <p:sldId id="269" r:id="rId3"/>
    <p:sldId id="273" r:id="rId4"/>
    <p:sldId id="271" r:id="rId5"/>
    <p:sldId id="272" r:id="rId6"/>
    <p:sldId id="275" r:id="rId7"/>
    <p:sldId id="274" r:id="rId8"/>
    <p:sldId id="276" r:id="rId9"/>
    <p:sldId id="277" r:id="rId10"/>
    <p:sldId id="278" r:id="rId11"/>
    <p:sldId id="279" r:id="rId12"/>
    <p:sldId id="28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mpiere" panose="020B0604020202020204" charset="0"/>
      <p:regular r:id="rId19"/>
    </p:embeddedFont>
    <p:embeddedFont>
      <p:font typeface="Questrial" panose="020B0604020202020204" charset="0"/>
      <p:regular r:id="rId20"/>
    </p:embeddedFont>
    <p:embeddedFont>
      <p:font typeface="Shadows Into Light Two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E85153-C71D-4A3A-9E9E-B0282B43097C}">
  <a:tblStyle styleId="{41E85153-C71D-4A3A-9E9E-B0282B4309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44" y="9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04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91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27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02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00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13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552322">
            <a:off x="16540639" y="1061526"/>
            <a:ext cx="777769" cy="1303822"/>
            <a:chOff x="5875210" y="3579589"/>
            <a:chExt cx="504443" cy="8456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1773853">
            <a:off x="1427935" y="4129659"/>
            <a:ext cx="743609" cy="1330509"/>
            <a:chOff x="7289577" y="3651979"/>
            <a:chExt cx="482250" cy="86287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 rot="10800000" flipH="1">
            <a:off x="2625970" y="1808513"/>
            <a:ext cx="13036048" cy="666997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-1773853">
            <a:off x="1427935" y="4131996"/>
            <a:ext cx="743609" cy="1330509"/>
            <a:chOff x="7289577" y="3651979"/>
            <a:chExt cx="482250" cy="86287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131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132" name="Google Shape;132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137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5073538" y="4288134"/>
            <a:ext cx="1477581" cy="1710736"/>
            <a:chOff x="8390004" y="456115"/>
            <a:chExt cx="904162" cy="1046834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144" name="Google Shape;14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5662019" y="7580072"/>
            <a:ext cx="1385387" cy="1633742"/>
            <a:chOff x="4444301" y="5303307"/>
            <a:chExt cx="837446" cy="987573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174" name="Google Shape;174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187" name="Google Shape;187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191" name="Google Shape;191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"/>
          <p:cNvGrpSpPr/>
          <p:nvPr/>
        </p:nvGrpSpPr>
        <p:grpSpPr>
          <a:xfrm>
            <a:off x="15662019" y="7573647"/>
            <a:ext cx="1385387" cy="1633742"/>
            <a:chOff x="4444301" y="5303307"/>
            <a:chExt cx="837446" cy="987573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215" name="Google Shape;215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228" name="Google Shape;228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D8D7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232" name="Google Shape;232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0" name="Google Shape;240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241" name="Google Shape;241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" name="Google Shape;246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56" name="Google Shape;256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57" name="Google Shape;257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60" name="Google Shape;260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64" name="Google Shape;264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65" name="Google Shape;265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72" name="Google Shape;272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" name="Google Shape;278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"/>
          <p:cNvGrpSpPr/>
          <p:nvPr/>
        </p:nvGrpSpPr>
        <p:grpSpPr>
          <a:xfrm flipH="1">
            <a:off x="8127313" y="730397"/>
            <a:ext cx="1477581" cy="1710736"/>
            <a:chOff x="8390004" y="456115"/>
            <a:chExt cx="904162" cy="1046834"/>
          </a:xfrm>
        </p:grpSpPr>
        <p:grpSp>
          <p:nvGrpSpPr>
            <p:cNvPr id="280" name="Google Shape;28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281" name="Google Shape;28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284" name="Google Shape;28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289" name="Google Shape;28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 flipH="1">
            <a:off x="8127313" y="716372"/>
            <a:ext cx="1477581" cy="1710736"/>
            <a:chOff x="8390004" y="456115"/>
            <a:chExt cx="904162" cy="1046834"/>
          </a:xfrm>
        </p:grpSpPr>
        <p:grpSp>
          <p:nvGrpSpPr>
            <p:cNvPr id="304" name="Google Shape;304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305" name="Google Shape;305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308" name="Google Shape;308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310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316" name="Google Shape;316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1552322">
            <a:off x="16540628" y="1061521"/>
            <a:ext cx="777769" cy="1303822"/>
            <a:chOff x="5875210" y="3579589"/>
            <a:chExt cx="504443" cy="845629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329" name="Google Shape;329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330" name="Google Shape;330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2" name="Google Shape;332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333" name="Google Shape;333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5" name="Google Shape;335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38" name="Google Shape;3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39" name="Google Shape;3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340" name="Google Shape;3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343" name="Google Shape;3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346" name="Google Shape;3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349" name="Google Shape;3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0" name="Google Shape;3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" name="Google Shape;3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376" name="Google Shape;3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379" name="Google Shape;3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385" name="Google Shape;3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2451372" y="7926631"/>
            <a:ext cx="1640705" cy="1710795"/>
            <a:chOff x="2451372" y="7926631"/>
            <a:chExt cx="1640705" cy="1710795"/>
          </a:xfrm>
        </p:grpSpPr>
        <p:grpSp>
          <p:nvGrpSpPr>
            <p:cNvPr id="393" name="Google Shape;393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394" name="Google Shape;394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395" name="Google Shape;395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01" name="Google Shape;401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04" name="Google Shape;404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07" name="Google Shape;407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10" name="Google Shape;410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11" name="Google Shape;411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14" name="Google Shape;414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17" name="Google Shape;417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9" name="Google Shape;419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0" name="Google Shape;420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421" name="Google Shape;421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4" name="Google Shape;424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28" name="Google Shape;428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31" name="Google Shape;431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34" name="Google Shape;434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37" name="Google Shape;437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38" name="Google Shape;438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41" name="Google Shape;441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44" name="Google Shape;444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6" name="Google Shape;446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2"/>
          <p:cNvGrpSpPr/>
          <p:nvPr/>
        </p:nvGrpSpPr>
        <p:grpSpPr>
          <a:xfrm>
            <a:off x="15073538" y="4274109"/>
            <a:ext cx="1477581" cy="1710736"/>
            <a:chOff x="8390004" y="456115"/>
            <a:chExt cx="904162" cy="1046834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452" name="Google Shape;452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457" name="Google Shape;457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472" name="Google Shape;472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479" name="Google Shape;479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485" name="Google Shape;485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488" name="Google Shape;488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491" name="Google Shape;491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494" name="Google Shape;494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497" name="Google Shape;497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00" name="Google Shape;500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09" name="Google Shape;509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15" name="Google Shape;515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18" name="Google Shape;518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21" name="Google Shape;521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525" name="Google Shape;525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526" name="Google Shape;526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529" name="Google Shape;529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535" name="Google Shape;535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538" name="Google Shape;538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541" name="Google Shape;541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550" name="Google Shape;550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56" name="Google Shape;556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59" name="Google Shape;559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62" name="Google Shape;562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65" name="Google Shape;565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68" name="Google Shape;568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71" name="Google Shape;571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74" name="Google Shape;574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CUSTOM_21_1_1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18"/>
          <p:cNvSpPr/>
          <p:nvPr/>
        </p:nvSpPr>
        <p:spPr>
          <a:xfrm>
            <a:off x="1090663" y="2383800"/>
            <a:ext cx="16106666" cy="685135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4" name="Google Shape;2544;p18"/>
          <p:cNvSpPr/>
          <p:nvPr/>
        </p:nvSpPr>
        <p:spPr>
          <a:xfrm rot="4336257">
            <a:off x="853462" y="8226736"/>
            <a:ext cx="1386374" cy="1185709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5" name="Google Shape;2545;p18"/>
          <p:cNvGrpSpPr/>
          <p:nvPr/>
        </p:nvGrpSpPr>
        <p:grpSpPr>
          <a:xfrm rot="-2700000">
            <a:off x="15311961" y="1114478"/>
            <a:ext cx="1385374" cy="1640151"/>
            <a:chOff x="15662019" y="7573647"/>
            <a:chExt cx="1385387" cy="1640167"/>
          </a:xfrm>
        </p:grpSpPr>
        <p:grpSp>
          <p:nvGrpSpPr>
            <p:cNvPr id="2546" name="Google Shape;2546;p18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2547" name="Google Shape;2547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48" name="Google Shape;2548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0" name="Google Shape;2550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51" name="Google Shape;2551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3" name="Google Shape;2553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54" name="Google Shape;2554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6" name="Google Shape;2556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57" name="Google Shape;2557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9" name="Google Shape;2559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60" name="Google Shape;2560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2" name="Google Shape;2562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63" name="Google Shape;2563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5" name="Google Shape;2565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66" name="Google Shape;2566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68" name="Google Shape;2568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9" name="Google Shape;2569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70" name="Google Shape;2570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72" name="Google Shape;2572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3" name="Google Shape;2573;p18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2574" name="Google Shape;2574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75" name="Google Shape;2575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7" name="Google Shape;2577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78" name="Google Shape;2578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0" name="Google Shape;2580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81" name="Google Shape;2581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3" name="Google Shape;2583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84" name="Google Shape;2584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6" name="Google Shape;2586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87" name="Google Shape;2587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9" name="Google Shape;2589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90" name="Google Shape;2590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2" name="Google Shape;2592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93" name="Google Shape;2593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5" name="Google Shape;2595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6" name="Google Shape;2596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97" name="Google Shape;2597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9" name="Google Shape;2599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0" name="Google Shape;2600;p18"/>
          <p:cNvGrpSpPr/>
          <p:nvPr/>
        </p:nvGrpSpPr>
        <p:grpSpPr>
          <a:xfrm>
            <a:off x="16340811" y="2296267"/>
            <a:ext cx="1268764" cy="1512536"/>
            <a:chOff x="16295136" y="957167"/>
            <a:chExt cx="1268764" cy="1512536"/>
          </a:xfrm>
        </p:grpSpPr>
        <p:grpSp>
          <p:nvGrpSpPr>
            <p:cNvPr id="2601" name="Google Shape;2601;p18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2602" name="Google Shape;2602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03" name="Google Shape;2603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04" name="Google Shape;2604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07" name="Google Shape;2607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09" name="Google Shape;2609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0" name="Google Shape;2610;p18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2611" name="Google Shape;2611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12" name="Google Shape;2612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13" name="Google Shape;2613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16" name="Google Shape;2616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18" name="Google Shape;2618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7;p1"/>
          <p:cNvGraphicFramePr/>
          <p:nvPr/>
        </p:nvGraphicFramePr>
        <p:xfrm>
          <a:off x="485050" y="436250"/>
          <a:ext cx="17317900" cy="9414500"/>
        </p:xfrm>
        <a:graphic>
          <a:graphicData uri="http://schemas.openxmlformats.org/drawingml/2006/table">
            <a:tbl>
              <a:tblPr>
                <a:noFill/>
                <a:tableStyleId>{41E85153-C71D-4A3A-9E9E-B0282B43097C}</a:tableStyleId>
              </a:tblPr>
              <a:tblGrid>
                <a:gridCol w="173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" name="Google Shape;8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696551" y="9144368"/>
            <a:ext cx="1777500" cy="187111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yteka.com/ru/10015093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22"/>
          <p:cNvSpPr/>
          <p:nvPr/>
        </p:nvSpPr>
        <p:spPr>
          <a:xfrm>
            <a:off x="3358888" y="3255850"/>
            <a:ext cx="11570219" cy="1769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i="0" dirty="0"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Құжатты рәсімдейміз</a:t>
            </a:r>
            <a:endParaRPr i="0" dirty="0"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9" name="Google Shape;3119;p22"/>
          <p:cNvSpPr txBox="1"/>
          <p:nvPr/>
        </p:nvSpPr>
        <p:spPr>
          <a:xfrm>
            <a:off x="2860875" y="5250504"/>
            <a:ext cx="12706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2000" b="1" dirty="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rPr>
              <a:t>3 сынып</a:t>
            </a:r>
            <a:endParaRPr sz="12000" b="1" dirty="0">
              <a:solidFill>
                <a:schemeClr val="dk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120" name="Google Shape;3120;p22"/>
          <p:cNvSpPr/>
          <p:nvPr/>
        </p:nvSpPr>
        <p:spPr>
          <a:xfrm>
            <a:off x="5189150" y="7860800"/>
            <a:ext cx="8506500" cy="119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000" b="1" dirty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Пән мұғалімі: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000" b="1" dirty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Болатханова Жанар</a:t>
            </a:r>
            <a:endParaRPr sz="40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3EDB28-CF47-4B20-85EF-AD931E2A48A1}"/>
              </a:ext>
            </a:extLst>
          </p:cNvPr>
          <p:cNvSpPr txBox="1"/>
          <p:nvPr/>
        </p:nvSpPr>
        <p:spPr>
          <a:xfrm>
            <a:off x="1693333" y="2600123"/>
            <a:ext cx="148505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kk-KZ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Өлеңді тереді- 2 балл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kk-KZ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Қаріпті (шрифт) өзгертеді – 1 балл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kk-KZ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Қаріптің (шрифт) өлшемін өзгертеді – 1 балл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kk-KZ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ЖКЧ – 1 балл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kk-KZ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 өзгертеді – 1 балл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kk-KZ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6 балл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5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22"/>
          <p:cNvSpPr/>
          <p:nvPr/>
        </p:nvSpPr>
        <p:spPr>
          <a:xfrm>
            <a:off x="3098799" y="3983983"/>
            <a:ext cx="11954933" cy="1769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36195"/>
            <a:r>
              <a:rPr lang="kk-K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Бекіту тапсырмасы</a:t>
            </a:r>
            <a:endParaRPr lang="ru-KZ" sz="1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0" name="Google Shape;3120;p22"/>
          <p:cNvSpPr/>
          <p:nvPr/>
        </p:nvSpPr>
        <p:spPr>
          <a:xfrm>
            <a:off x="5261575" y="5930400"/>
            <a:ext cx="7764850" cy="119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000" dirty="0">
                <a:solidFill>
                  <a:schemeClr val="dk1"/>
                </a:solidFill>
                <a:latin typeface="Times New Roman" panose="02020603050405020304" pitchFamily="18" charset="0"/>
                <a:ea typeface="Shadows Into Light Two"/>
                <a:cs typeface="Times New Roman" panose="02020603050405020304" pitchFamily="18" charset="0"/>
                <a:sym typeface="Shadows Into Light Two"/>
              </a:rPr>
              <a:t>Әр оқушы тақтада тапсырма орындайды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ea typeface="Shadows Into Light Two"/>
              <a:cs typeface="Times New Roman" panose="02020603050405020304" pitchFamily="18" charset="0"/>
              <a:sym typeface="Shadows Into Light Tw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142AD-8EB8-4FB2-B09B-F44DBF96D7D8}"/>
              </a:ext>
            </a:extLst>
          </p:cNvPr>
          <p:cNvSpPr txBox="1"/>
          <p:nvPr/>
        </p:nvSpPr>
        <p:spPr>
          <a:xfrm>
            <a:off x="8128000" y="7804779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  <a:endParaRPr lang="ru-KZ" sz="6000" dirty="0"/>
          </a:p>
        </p:txBody>
      </p:sp>
    </p:spTree>
    <p:extLst>
      <p:ext uri="{BB962C8B-B14F-4D97-AF65-F5344CB8AC3E}">
        <p14:creationId xmlns:p14="http://schemas.microsoft.com/office/powerpoint/2010/main" val="109031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3EDB28-CF47-4B20-85EF-AD931E2A48A1}"/>
              </a:ext>
            </a:extLst>
          </p:cNvPr>
          <p:cNvSpPr txBox="1"/>
          <p:nvPr/>
        </p:nvSpPr>
        <p:spPr>
          <a:xfrm>
            <a:off x="2032000" y="2903552"/>
            <a:ext cx="13326534" cy="181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algn="ctr">
              <a:lnSpc>
                <a:spcPct val="107000"/>
              </a:lnSpc>
            </a:pPr>
            <a:r>
              <a:rPr lang="kk-K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Оқулықтан 73-б. «Ойлан» тапсырмасын дәптерге орындау.</a:t>
            </a:r>
            <a:endParaRPr lang="ru-KZ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8552D-A1B2-4875-B0FE-323BB6CACF80}"/>
              </a:ext>
            </a:extLst>
          </p:cNvPr>
          <p:cNvSpPr txBox="1"/>
          <p:nvPr/>
        </p:nvSpPr>
        <p:spPr>
          <a:xfrm>
            <a:off x="5774267" y="862111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жұмысы</a:t>
            </a:r>
            <a:endParaRPr lang="ru-KZ" sz="8000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B6E666-04E8-4B4F-8514-10679D6FB799}"/>
              </a:ext>
            </a:extLst>
          </p:cNvPr>
          <p:cNvPicPr/>
          <p:nvPr/>
        </p:nvPicPr>
        <p:blipFill rotWithShape="1">
          <a:blip r:embed="rId2"/>
          <a:srcRect l="13846" t="30635" r="21538" b="19584"/>
          <a:stretch/>
        </p:blipFill>
        <p:spPr bwMode="auto">
          <a:xfrm>
            <a:off x="3577167" y="4917440"/>
            <a:ext cx="10236200" cy="4134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7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2751000" y="3437802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453467" y="1120200"/>
            <a:ext cx="98552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8000" b="1" dirty="0">
                <a:solidFill>
                  <a:schemeClr val="accent2">
                    <a:lumMod val="75000"/>
                  </a:schemeClr>
                </a:solidFill>
                <a:latin typeface="Pompiere"/>
                <a:ea typeface="Pompiere"/>
                <a:cs typeface="Pompiere"/>
                <a:sym typeface="Pompiere"/>
              </a:rPr>
              <a:t>Сабақтың мақсаты</a:t>
            </a:r>
            <a:r>
              <a:rPr lang="kk-KZ" sz="9600" b="1" dirty="0">
                <a:solidFill>
                  <a:schemeClr val="accent2">
                    <a:lumMod val="75000"/>
                  </a:schemeClr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389F1-638E-4567-8383-EBDBC14BCFFF}"/>
              </a:ext>
            </a:extLst>
          </p:cNvPr>
          <p:cNvSpPr txBox="1"/>
          <p:nvPr/>
        </p:nvSpPr>
        <p:spPr>
          <a:xfrm>
            <a:off x="3903247" y="4081671"/>
            <a:ext cx="1045678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Мәтіндік редакторда шрифт пен абзацты</a:t>
            </a:r>
            <a:r>
              <a:rPr lang="kk-KZ" sz="6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пішімдеу</a:t>
            </a:r>
            <a:endParaRPr lang="kk-KZ" sz="6600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193133" y="2472602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389F1-638E-4567-8383-EBDBC14BCFFF}"/>
              </a:ext>
            </a:extLst>
          </p:cNvPr>
          <p:cNvSpPr txBox="1"/>
          <p:nvPr/>
        </p:nvSpPr>
        <p:spPr>
          <a:xfrm>
            <a:off x="2945953" y="4589502"/>
            <a:ext cx="117353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ctr"/>
            <a:r>
              <a:rPr lang="kk-K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 сағатпен бағалау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8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2751000" y="3437802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453467" y="1120200"/>
            <a:ext cx="98552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9600" dirty="0">
                <a:solidFill>
                  <a:schemeClr val="accent2">
                    <a:lumMod val="75000"/>
                  </a:schemeClr>
                </a:solidFill>
                <a:latin typeface="Pompiere"/>
                <a:ea typeface="Pompiere"/>
                <a:cs typeface="Pompiere"/>
                <a:sym typeface="Pompiere"/>
              </a:rPr>
              <a:t>Үй тапсырмасы: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389F1-638E-4567-8383-EBDBC14BCFFF}"/>
              </a:ext>
            </a:extLst>
          </p:cNvPr>
          <p:cNvSpPr txBox="1"/>
          <p:nvPr/>
        </p:nvSpPr>
        <p:spPr>
          <a:xfrm>
            <a:off x="2791574" y="3290806"/>
            <a:ext cx="1272958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Өткен сабақтарда алған білімін еске түсіру үшін  </a:t>
            </a:r>
            <a:r>
              <a:rPr lang="en-US" sz="6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https://joyteka.com/ru/100150937</a:t>
            </a:r>
            <a:r>
              <a:rPr lang="kk-KZ" sz="6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сайтында ойын ойнайық. 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6600" dirty="0"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340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2751000" y="3437802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453467" y="1120200"/>
            <a:ext cx="98552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algn="ctr">
              <a:tabLst>
                <a:tab pos="6369050" algn="l"/>
              </a:tabLst>
            </a:pPr>
            <a:r>
              <a:rPr lang="kk-KZ" sz="8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  <a:endParaRPr lang="kk-KZ" sz="6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389F1-638E-4567-8383-EBDBC14BCFFF}"/>
              </a:ext>
            </a:extLst>
          </p:cNvPr>
          <p:cNvSpPr txBox="1"/>
          <p:nvPr/>
        </p:nvSpPr>
        <p:spPr>
          <a:xfrm>
            <a:off x="3263957" y="3759937"/>
            <a:ext cx="117353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ctr"/>
            <a:r>
              <a:rPr lang="kk-K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 редакторда шрифт пен абзацты пішімдеуді үйренетін боласыңдар.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5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3DE542-5AD7-46B4-BB54-2EBF331A3FB4}"/>
              </a:ext>
            </a:extLst>
          </p:cNvPr>
          <p:cNvSpPr txBox="1"/>
          <p:nvPr/>
        </p:nvSpPr>
        <p:spPr>
          <a:xfrm>
            <a:off x="1507067" y="1031445"/>
            <a:ext cx="143763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69050" algn="l"/>
              </a:tabLst>
            </a:pPr>
            <a:r>
              <a:rPr lang="kk-KZ" sz="6600" b="1" dirty="0">
                <a:solidFill>
                  <a:schemeClr val="accent2">
                    <a:lumMod val="75000"/>
                  </a:schemeClr>
                </a:solidFill>
              </a:rPr>
              <a:t>Мәтінмен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k-KZ" sz="6600" b="1" dirty="0">
                <a:solidFill>
                  <a:schemeClr val="accent2">
                    <a:lumMod val="75000"/>
                  </a:schemeClr>
                </a:solidFill>
              </a:rPr>
              <a:t>жұмыс жасау схемасы </a:t>
            </a:r>
            <a:endParaRPr lang="kk-KZ" sz="6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B64A0-6EB3-4C95-9464-5552850EF12B}"/>
              </a:ext>
            </a:extLst>
          </p:cNvPr>
          <p:cNvSpPr txBox="1"/>
          <p:nvPr/>
        </p:nvSpPr>
        <p:spPr>
          <a:xfrm>
            <a:off x="2027766" y="2807057"/>
            <a:ext cx="142324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 құжатты құру барсында </a:t>
            </a:r>
            <a:r>
              <a:rPr lang="kk-KZ" sz="4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 жұмыс жасау схемасында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көрсетілген қадамдар орындалады. Өткен сабақта мәтін теру, мәтінді редакциялау туралы өттік. Бүгінгі сабақта </a:t>
            </a:r>
            <a:r>
              <a:rPr lang="kk-KZ" sz="4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пішімдеуді 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үйренейік.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BCD92B9-A139-4D2C-9002-EF45E97BCDE2}"/>
              </a:ext>
            </a:extLst>
          </p:cNvPr>
          <p:cNvGrpSpPr/>
          <p:nvPr/>
        </p:nvGrpSpPr>
        <p:grpSpPr>
          <a:xfrm>
            <a:off x="2434939" y="5994085"/>
            <a:ext cx="12974394" cy="2320181"/>
            <a:chOff x="1781503" y="1986454"/>
            <a:chExt cx="9629959" cy="1277007"/>
          </a:xfrm>
        </p:grpSpPr>
        <p:sp>
          <p:nvSpPr>
            <p:cNvPr id="9" name="Скругленный прямоугольник 1">
              <a:extLst>
                <a:ext uri="{FF2B5EF4-FFF2-40B4-BE49-F238E27FC236}">
                  <a16:creationId xmlns:a16="http://schemas.microsoft.com/office/drawing/2014/main" id="{E3AB2A5F-70AB-42F7-8744-D95040E6488A}"/>
                </a:ext>
              </a:extLst>
            </p:cNvPr>
            <p:cNvSpPr/>
            <p:nvPr/>
          </p:nvSpPr>
          <p:spPr>
            <a:xfrm>
              <a:off x="1781503" y="1986455"/>
              <a:ext cx="2191407" cy="12297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>
                  <a:solidFill>
                    <a:srgbClr val="0000CC"/>
                  </a:solidFill>
                </a:rPr>
                <a:t>Мәтін теру</a:t>
              </a:r>
              <a:endParaRPr lang="ru-RU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10" name="Скругленный прямоугольник 8">
              <a:extLst>
                <a:ext uri="{FF2B5EF4-FFF2-40B4-BE49-F238E27FC236}">
                  <a16:creationId xmlns:a16="http://schemas.microsoft.com/office/drawing/2014/main" id="{81A4AFB7-91EE-48BE-8D68-14127E7CADBD}"/>
                </a:ext>
              </a:extLst>
            </p:cNvPr>
            <p:cNvSpPr/>
            <p:nvPr/>
          </p:nvSpPr>
          <p:spPr>
            <a:xfrm>
              <a:off x="5122616" y="2033750"/>
              <a:ext cx="2569780" cy="12297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>
                  <a:solidFill>
                    <a:srgbClr val="0000CC"/>
                  </a:solidFill>
                </a:rPr>
                <a:t>Мәтінді редакциялау</a:t>
              </a:r>
              <a:endParaRPr lang="ru-RU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11" name="Скругленный прямоугольник 9">
              <a:extLst>
                <a:ext uri="{FF2B5EF4-FFF2-40B4-BE49-F238E27FC236}">
                  <a16:creationId xmlns:a16="http://schemas.microsoft.com/office/drawing/2014/main" id="{B4685029-0489-4E67-A842-3F1816F2B490}"/>
                </a:ext>
              </a:extLst>
            </p:cNvPr>
            <p:cNvSpPr/>
            <p:nvPr/>
          </p:nvSpPr>
          <p:spPr>
            <a:xfrm>
              <a:off x="8841682" y="1986454"/>
              <a:ext cx="2569780" cy="12297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>
                  <a:solidFill>
                    <a:srgbClr val="0000CC"/>
                  </a:solidFill>
                </a:rPr>
                <a:t>Мәтінді пішімдеу</a:t>
              </a:r>
              <a:endParaRPr lang="ru-RU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12" name="Стрелка вправо 5">
              <a:extLst>
                <a:ext uri="{FF2B5EF4-FFF2-40B4-BE49-F238E27FC236}">
                  <a16:creationId xmlns:a16="http://schemas.microsoft.com/office/drawing/2014/main" id="{825DBE95-561E-4225-A274-9418728B30B2}"/>
                </a:ext>
              </a:extLst>
            </p:cNvPr>
            <p:cNvSpPr/>
            <p:nvPr/>
          </p:nvSpPr>
          <p:spPr>
            <a:xfrm>
              <a:off x="3972910" y="2443655"/>
              <a:ext cx="1150883" cy="409904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0">
              <a:extLst>
                <a:ext uri="{FF2B5EF4-FFF2-40B4-BE49-F238E27FC236}">
                  <a16:creationId xmlns:a16="http://schemas.microsoft.com/office/drawing/2014/main" id="{37CCDBBF-6579-4E96-8ED4-5B0D2E5E3BC1}"/>
                </a:ext>
              </a:extLst>
            </p:cNvPr>
            <p:cNvSpPr/>
            <p:nvPr/>
          </p:nvSpPr>
          <p:spPr>
            <a:xfrm>
              <a:off x="7693573" y="2443655"/>
              <a:ext cx="1150883" cy="409904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8538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2751000" y="3454735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889E6E-0DA0-40DF-9051-1716A96089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4" t="6987" r="53111" b="81001"/>
          <a:stretch/>
        </p:blipFill>
        <p:spPr>
          <a:xfrm>
            <a:off x="278991" y="3454735"/>
            <a:ext cx="17730018" cy="34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9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54F487-4C8F-48AB-98F9-B55D43BF300F}"/>
              </a:ext>
            </a:extLst>
          </p:cNvPr>
          <p:cNvSpPr txBox="1"/>
          <p:nvPr/>
        </p:nvSpPr>
        <p:spPr>
          <a:xfrm>
            <a:off x="4572000" y="1133045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69050" algn="l"/>
              </a:tabLst>
            </a:pPr>
            <a:r>
              <a:rPr lang="kk-KZ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EDB28-CF47-4B20-85EF-AD931E2A48A1}"/>
              </a:ext>
            </a:extLst>
          </p:cNvPr>
          <p:cNvSpPr txBox="1"/>
          <p:nvPr/>
        </p:nvSpPr>
        <p:spPr>
          <a:xfrm>
            <a:off x="1693334" y="2600123"/>
            <a:ext cx="137498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/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Парақ бетіндегі мәтін көзге жеңіл, оқуға ыңғайлы болу үшін бөліктерге бөлінеді.</a:t>
            </a:r>
          </a:p>
          <a:p>
            <a:pPr lvl="0" indent="361950"/>
            <a:r>
              <a:rPr lang="kk-KZ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бөлігі </a:t>
            </a:r>
            <a:r>
              <a:rPr lang="kk-KZ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таңба, сөз, абзац және де толық мәтін.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2466DB7-98D1-44C2-8D88-DAFC69D8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73" y="5479662"/>
            <a:ext cx="1237727" cy="123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84B3E4-0E8C-4F15-ADA1-3CC4988A7449}"/>
              </a:ext>
            </a:extLst>
          </p:cNvPr>
          <p:cNvSpPr txBox="1"/>
          <p:nvPr/>
        </p:nvSpPr>
        <p:spPr>
          <a:xfrm>
            <a:off x="1693334" y="6867322"/>
            <a:ext cx="1374986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/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Редакторда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терілген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ерекшеленіп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қарпі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жазылуы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таңдалынады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Абзац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реттелінеді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591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22"/>
          <p:cNvSpPr/>
          <p:nvPr/>
        </p:nvSpPr>
        <p:spPr>
          <a:xfrm>
            <a:off x="3098799" y="3983983"/>
            <a:ext cx="11954933" cy="1769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36195"/>
            <a:r>
              <a:rPr lang="kk-KZ" sz="1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Практикалық жұмыс</a:t>
            </a:r>
            <a:endParaRPr lang="ru-KZ" sz="1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0" name="Google Shape;3120;p22"/>
          <p:cNvSpPr/>
          <p:nvPr/>
        </p:nvSpPr>
        <p:spPr>
          <a:xfrm>
            <a:off x="5261575" y="5930400"/>
            <a:ext cx="7764850" cy="119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Shadows Into Light Two"/>
                <a:cs typeface="Times New Roman" panose="02020603050405020304" pitchFamily="18" charset="0"/>
                <a:sym typeface="Shadows Into Light Two"/>
              </a:rPr>
              <a:t>Word </a:t>
            </a:r>
            <a:r>
              <a:rPr lang="kk-KZ" sz="4000" dirty="0">
                <a:solidFill>
                  <a:schemeClr val="dk1"/>
                </a:solidFill>
                <a:latin typeface="Times New Roman" panose="02020603050405020304" pitchFamily="18" charset="0"/>
                <a:ea typeface="Shadows Into Light Two"/>
                <a:cs typeface="Times New Roman" panose="02020603050405020304" pitchFamily="18" charset="0"/>
                <a:sym typeface="Shadows Into Light Two"/>
              </a:rPr>
              <a:t>мәтіндік редакторда тапсырма орындайсыңдар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ea typeface="Shadows Into Light Two"/>
              <a:cs typeface="Times New Roman" panose="02020603050405020304" pitchFamily="18" charset="0"/>
              <a:sym typeface="Shadows Into Light Tw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06C5F-6709-4700-AE4C-EEFC356080FE}"/>
              </a:ext>
            </a:extLst>
          </p:cNvPr>
          <p:cNvSpPr txBox="1"/>
          <p:nvPr/>
        </p:nvSpPr>
        <p:spPr>
          <a:xfrm>
            <a:off x="7755467" y="7703178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балл</a:t>
            </a:r>
            <a:endParaRPr lang="ru-KZ" sz="7200" dirty="0"/>
          </a:p>
        </p:txBody>
      </p:sp>
    </p:spTree>
    <p:extLst>
      <p:ext uri="{BB962C8B-B14F-4D97-AF65-F5344CB8AC3E}">
        <p14:creationId xmlns:p14="http://schemas.microsoft.com/office/powerpoint/2010/main" val="34629795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203</Words>
  <Application>Microsoft Office PowerPoint</Application>
  <PresentationFormat>Произвольный</PresentationFormat>
  <Paragraphs>35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Questrial</vt:lpstr>
      <vt:lpstr>Pompiere</vt:lpstr>
      <vt:lpstr>Shadows Into Light Two</vt:lpstr>
      <vt:lpstr>Calibri</vt:lpstr>
      <vt:lpstr>SlidesMania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modified xsi:type="dcterms:W3CDTF">2023-01-24T07:38:26Z</dcterms:modified>
</cp:coreProperties>
</file>