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9" r:id="rId6"/>
    <p:sldId id="268" r:id="rId7"/>
    <p:sldId id="262" r:id="rId8"/>
    <p:sldId id="271" r:id="rId9"/>
    <p:sldId id="266" r:id="rId10"/>
    <p:sldId id="270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9" autoAdjust="0"/>
    <p:restoredTop sz="94660"/>
  </p:normalViewPr>
  <p:slideViewPr>
    <p:cSldViewPr>
      <p:cViewPr varScale="1">
        <p:scale>
          <a:sx n="69" d="100"/>
          <a:sy n="69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A5F62-A102-49AD-ABD3-53387F86809A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0CFE2-E439-4076-8727-38A0EC74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eg"/><Relationship Id="rId5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1.jpeg"/><Relationship Id="rId9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89"/>
            <a:ext cx="9144000" cy="686228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55551" y="836712"/>
            <a:ext cx="623289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Шаттық шеңбері</a:t>
            </a:r>
          </a:p>
          <a:p>
            <a:pPr algn="ctr"/>
            <a:endParaRPr lang="kk-KZ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Мейірімді жүрекпен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Ақпейілді тілекпен.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 жадырап қалайық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Амандасып алайық.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СӘЛЕМЕТСІЗДЕР МЕ!</a:t>
            </a:r>
          </a:p>
          <a:p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00750" y="381823"/>
            <a:ext cx="37424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676818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4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69-70-бет оқу, </a:t>
            </a:r>
            <a:endParaRPr lang="kk-KZ" sz="4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ЖД 43-44-бет. </a:t>
            </a:r>
            <a:r>
              <a:rPr lang="kk-KZ" sz="4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Сөздерді жаттау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612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67219" y="714356"/>
            <a:ext cx="32576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 байланыс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4388" y="1556790"/>
            <a:ext cx="3800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Маған сабақ өте ұнады, </a:t>
            </a:r>
          </a:p>
          <a:p>
            <a:pPr algn="ctr"/>
            <a:r>
              <a:rPr lang="kk-KZ" sz="2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апсырмалар қызықты болды 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28492" y="1567566"/>
            <a:ext cx="43964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 </a:t>
            </a:r>
            <a:r>
              <a:rPr lang="kk-KZ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түсінбестіктер болды, 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тапсырмалар орындауды қиналдым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19" y="2411894"/>
            <a:ext cx="1800200" cy="125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51" y="2358593"/>
            <a:ext cx="1447754" cy="124346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99171" y="4043754"/>
            <a:ext cx="5097870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kk-KZ" sz="2000" b="1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Calibri"/>
                <a:cs typeface="Myanmar Text"/>
              </a:rPr>
              <a:t>Сабақ маған ұнамады, түк түсінбедім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ea typeface="Calibri"/>
              <a:cs typeface="Myanmar Text"/>
            </a:endParaRPr>
          </a:p>
        </p:txBody>
      </p:sp>
      <p:pic>
        <p:nvPicPr>
          <p:cNvPr id="14" name="Рисунок 13" descr="C:\Users\user\Desktop\см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581128"/>
            <a:ext cx="1440160" cy="1261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07" y="-4290"/>
            <a:ext cx="9144000" cy="68622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13248" y="404664"/>
            <a:ext cx="516641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 жұмысын тексеру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(жеке жұмыс, бірін-бірі бағалау)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2975" y="1678834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06779" y="1844825"/>
            <a:ext cx="46183" cy="50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419429"/>
            <a:ext cx="6667210" cy="40626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ЯГНЁНОК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ҚОШАҚАН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ЖЕРЕБЁНОК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ҚҰЛЫНШАҚ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МИЛЫЙ –  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СҮЙКІМДІ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КОЗЛЁНОК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ЛАҚ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УСЫ – 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МҰРТ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КОГТИ – 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ТЫРНАҚ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Бағалау:   қате жоқ        1-3қате      4-тен көп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362067"/>
            <a:ext cx="1008112" cy="88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634" y="5426648"/>
            <a:ext cx="1152128" cy="90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426647"/>
            <a:ext cx="1008112" cy="75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89"/>
            <a:ext cx="9144000" cy="68622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24277" y="357166"/>
            <a:ext cx="50000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</a:rPr>
              <a:t>Сабақтың тақырыбы: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2910" y="2500306"/>
            <a:ext cx="2616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72056" y="1065052"/>
            <a:ext cx="23278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Ақылды</a:t>
            </a:r>
            <a:r>
              <a:rPr lang="kk-KZ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8"/>
            <a:ext cx="6408712" cy="374441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93638" y="357166"/>
            <a:ext cx="47546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 қозғау. </a:t>
            </a:r>
          </a:p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«Күшік» сөзіне</a:t>
            </a:r>
          </a:p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ассоциация құру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741682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9" y="-4289"/>
            <a:ext cx="9144000" cy="686228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93638" y="357166"/>
            <a:ext cx="4754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Жаңа сөздер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64697"/>
            <a:ext cx="6840760" cy="4391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dirty="0" smtClean="0"/>
              <a:t>    </a:t>
            </a:r>
            <a:r>
              <a:rPr lang="kk-KZ" sz="4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Күшік </a:t>
            </a:r>
            <a:r>
              <a:rPr lang="kk-KZ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щенок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Қарғыбау </a:t>
            </a:r>
            <a:r>
              <a:rPr lang="kk-KZ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ошейник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Құлақ </a:t>
            </a:r>
            <a:r>
              <a:rPr lang="kk-KZ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ухо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Мойын </a:t>
            </a:r>
            <a:r>
              <a:rPr lang="kk-KZ" sz="4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шея 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853292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66497" y="47667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Мәтінмен жұмыс</a:t>
            </a:r>
          </a:p>
          <a:p>
            <a:pPr lvl="0" algn="ctr"/>
            <a:r>
              <a:rPr lang="kk-K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(жұптық жұмыс)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1644650"/>
            <a:ext cx="8596313" cy="356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7544" y="5445224"/>
            <a:ext cx="10969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Бағалау:</a:t>
            </a:r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452" y="5211763"/>
            <a:ext cx="1008112" cy="88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564" y="5211763"/>
            <a:ext cx="1152128" cy="90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248974"/>
            <a:ext cx="1008112" cy="75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Голос 00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36296" y="648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03130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4289"/>
            <a:ext cx="9144000" cy="68622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285728"/>
            <a:ext cx="750099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dirty="0" smtClean="0"/>
          </a:p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Сергіту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сәті</a:t>
            </a:r>
          </a:p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Тапсырма бойынша  жануарларды боя.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gde-to-na-belom-svete-minu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43900" y="1142984"/>
            <a:ext cx="304800" cy="304800"/>
          </a:xfrm>
          <a:prstGeom prst="rect">
            <a:avLst/>
          </a:prstGeom>
        </p:spPr>
      </p:pic>
      <p:pic>
        <p:nvPicPr>
          <p:cNvPr id="1026" name="Picture 2" descr="C:\Users\User\Downloads\ит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527" y="1608578"/>
            <a:ext cx="1845979" cy="22436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979712" y="1714488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Түсі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қара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Құлағы, құйрығы ақ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Қарғыбауы қызыл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ownloads\мысы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4047" y="1607394"/>
            <a:ext cx="1657641" cy="222165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661688" y="1639945"/>
            <a:ext cx="23385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1.Түсі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сарғыш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Көзі жасыл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Қарғыбауы қызыл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User\Downloads\сиыр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0578" y="4143380"/>
            <a:ext cx="2186710" cy="187790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763688" y="5340088"/>
            <a:ext cx="2209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1.Түсі қара ала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Қарғыбауы сары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3.Ш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өбі жасыл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05064"/>
            <a:ext cx="1905000" cy="2502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10300" y="4460784"/>
            <a:ext cx="2738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1.Түсі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ақ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Қарғыбауы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қызыл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құлағы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қара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6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66" y="0"/>
            <a:ext cx="9144000" cy="686228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27584" y="907377"/>
            <a:ext cx="71287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5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Әлібектің күшіг</a:t>
            </a:r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5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5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ар. Күшіктің ат</a:t>
            </a:r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kk-KZ" sz="5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Ақтөс. Ол Әлібекпен ойнай</a:t>
            </a:r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kk-KZ" sz="5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Күшік</a:t>
            </a:r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тің</a:t>
            </a:r>
            <a:r>
              <a:rPr lang="kk-KZ" sz="5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қарғыбау</a:t>
            </a:r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kk-KZ" sz="5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бар.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5661248"/>
            <a:ext cx="10969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Бағалау: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127" y="5661248"/>
            <a:ext cx="1008112" cy="88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482" y="5720578"/>
            <a:ext cx="1152128" cy="90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908" y="5720578"/>
            <a:ext cx="1008112" cy="75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74508" y="5291916"/>
            <a:ext cx="1168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қате жоқ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87259" y="5291916"/>
            <a:ext cx="951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1-2қате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01316" y="5291916"/>
            <a:ext cx="1165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3-тен көп</a:t>
            </a:r>
          </a:p>
        </p:txBody>
      </p:sp>
    </p:spTree>
    <p:extLst>
      <p:ext uri="{BB962C8B-B14F-4D97-AF65-F5344CB8AC3E}">
        <p14:creationId xmlns:p14="http://schemas.microsoft.com/office/powerpoint/2010/main" val="42056389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для пре - Все учебники на одном сай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91880" y="357166"/>
            <a:ext cx="16911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Бекіту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382597"/>
              </p:ext>
            </p:extLst>
          </p:nvPr>
        </p:nvGraphicFramePr>
        <p:xfrm>
          <a:off x="500034" y="1285860"/>
          <a:ext cx="8072496" cy="5032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062"/>
                <a:gridCol w="1009062"/>
                <a:gridCol w="1009062"/>
                <a:gridCol w="1009062"/>
                <a:gridCol w="1009062"/>
                <a:gridCol w="1009062"/>
                <a:gridCol w="1009062"/>
                <a:gridCol w="1009062"/>
              </a:tblGrid>
              <a:tr h="838733"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 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</a:t>
                      </a:r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r>
                        <a:rPr lang="kk-KZ" sz="4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 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8733"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8733"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Қ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Ғ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Ы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8733"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Ү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Ш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Қ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8733"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Ы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Й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Ы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8733"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Қ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Ұ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Қ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244</Words>
  <Application>Microsoft Office PowerPoint</Application>
  <PresentationFormat>Экран (4:3)</PresentationFormat>
  <Paragraphs>110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61</cp:revision>
  <dcterms:created xsi:type="dcterms:W3CDTF">2018-03-15T14:43:52Z</dcterms:created>
  <dcterms:modified xsi:type="dcterms:W3CDTF">2019-03-11T16:39:15Z</dcterms:modified>
</cp:coreProperties>
</file>