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71" r:id="rId6"/>
    <p:sldId id="265" r:id="rId7"/>
    <p:sldId id="268" r:id="rId8"/>
    <p:sldId id="266" r:id="rId9"/>
    <p:sldId id="257" r:id="rId10"/>
    <p:sldId id="258" r:id="rId11"/>
    <p:sldId id="259" r:id="rId12"/>
    <p:sldId id="260" r:id="rId13"/>
    <p:sldId id="270" r:id="rId14"/>
    <p:sldId id="261" r:id="rId15"/>
    <p:sldId id="272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9977D-08F1-1A74-4ADC-23AEA20F0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523529"/>
            <a:ext cx="7766936" cy="1646302"/>
          </a:xfrm>
        </p:spPr>
        <p:txBody>
          <a:bodyPr/>
          <a:lstStyle/>
          <a:p>
            <a:pPr algn="ctr"/>
            <a:r>
              <a:rPr lang="ru-RU" sz="6600" b="1" dirty="0"/>
              <a:t> </a:t>
            </a:r>
            <a:r>
              <a:rPr lang="ru-RU" sz="6600" b="1" dirty="0" err="1"/>
              <a:t>Сабақтың</a:t>
            </a:r>
            <a:r>
              <a:rPr lang="ru-RU" sz="6600" b="1" dirty="0"/>
              <a:t> </a:t>
            </a:r>
            <a:r>
              <a:rPr lang="ru-RU" sz="6600" b="1" dirty="0" err="1"/>
              <a:t>тақырыбы</a:t>
            </a:r>
            <a:r>
              <a:rPr lang="ru-RU" sz="6600" b="1"/>
              <a:t>: </a:t>
            </a:r>
            <a:br>
              <a:rPr lang="ru-RU" sz="6600" b="1"/>
            </a:br>
            <a:r>
              <a:rPr lang="ru-RU" sz="6600" b="1"/>
              <a:t>«</a:t>
            </a:r>
            <a:r>
              <a:rPr lang="ru-RU" sz="6600" b="1" dirty="0" err="1"/>
              <a:t>Тірі</a:t>
            </a:r>
            <a:r>
              <a:rPr lang="ru-RU" sz="6600" b="1" dirty="0"/>
              <a:t> ағзалар»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C83955-8483-6AD9-3833-53F0F2FAA17A}"/>
              </a:ext>
            </a:extLst>
          </p:cNvPr>
          <p:cNvSpPr txBox="1"/>
          <p:nvPr/>
        </p:nvSpPr>
        <p:spPr>
          <a:xfrm>
            <a:off x="5181600" y="252352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857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C63F87C-906E-41DF-171F-126F9A08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32172"/>
            <a:ext cx="9286875" cy="63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34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3B016C2-7AD2-7387-99C0-5D063DA64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7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18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523CB72-3E19-F513-8F45-CFEAA3D9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2" y="214312"/>
            <a:ext cx="9548813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32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FB0669-8D61-856F-01FA-91224964DCA6}"/>
              </a:ext>
            </a:extLst>
          </p:cNvPr>
          <p:cNvSpPr txBox="1"/>
          <p:nvPr/>
        </p:nvSpPr>
        <p:spPr>
          <a:xfrm>
            <a:off x="910828" y="1536174"/>
            <a:ext cx="74473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FF0000"/>
                </a:solidFill>
              </a:rPr>
              <a:t>Тірі</a:t>
            </a:r>
            <a:r>
              <a:rPr lang="ru-RU" sz="4800" b="1" dirty="0">
                <a:solidFill>
                  <a:srgbClr val="FF0000"/>
                </a:solidFill>
              </a:rPr>
              <a:t> планета </a:t>
            </a:r>
            <a:r>
              <a:rPr lang="ru-RU" sz="4800" b="1" dirty="0" err="1">
                <a:solidFill>
                  <a:srgbClr val="FF0000"/>
                </a:solidFill>
              </a:rPr>
              <a:t>тақырыбында</a:t>
            </a:r>
            <a:r>
              <a:rPr lang="ru-RU" sz="4800" b="1" dirty="0">
                <a:solidFill>
                  <a:srgbClr val="FF0000"/>
                </a:solidFill>
              </a:rPr>
              <a:t> видеоролик </a:t>
            </a:r>
            <a:r>
              <a:rPr lang="ru-RU" sz="4800" b="1" dirty="0" err="1">
                <a:solidFill>
                  <a:srgbClr val="FF0000"/>
                </a:solidFill>
              </a:rPr>
              <a:t>көреміз</a:t>
            </a:r>
            <a:r>
              <a:rPr lang="ru-RU" sz="4800" b="1" dirty="0">
                <a:solidFill>
                  <a:srgbClr val="FF0000"/>
                </a:solidFill>
              </a:rPr>
              <a:t>! Назар </a:t>
            </a:r>
            <a:r>
              <a:rPr lang="ru-RU" sz="4800" b="1" dirty="0" err="1">
                <a:solidFill>
                  <a:srgbClr val="FF0000"/>
                </a:solidFill>
              </a:rPr>
              <a:t>салып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тыңдаймыз</a:t>
            </a:r>
            <a:r>
              <a:rPr lang="ru-RU" sz="4800" b="1" dirty="0">
                <a:solidFill>
                  <a:srgbClr val="FF0000"/>
                </a:solidFill>
              </a:rPr>
              <a:t>!👍</a:t>
            </a:r>
          </a:p>
        </p:txBody>
      </p:sp>
    </p:spTree>
    <p:extLst>
      <p:ext uri="{BB962C8B-B14F-4D97-AF65-F5344CB8AC3E}">
        <p14:creationId xmlns:p14="http://schemas.microsoft.com/office/powerpoint/2010/main" xmlns="" val="412690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B1C8151-EDDC-07A9-8C69-5BA53CE2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26" y="0"/>
            <a:ext cx="7318674" cy="6732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16E7FF-A825-8EA0-31CB-6B251BD4E632}"/>
              </a:ext>
            </a:extLst>
          </p:cNvPr>
          <p:cNvSpPr txBox="1"/>
          <p:nvPr/>
        </p:nvSpPr>
        <p:spPr>
          <a:xfrm>
            <a:off x="0" y="1089421"/>
            <a:ext cx="4241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Ойлан,жұптас</a:t>
            </a:r>
            <a:r>
              <a:rPr lang="ru-RU" sz="4000" b="1" dirty="0">
                <a:solidFill>
                  <a:srgbClr val="7030A0"/>
                </a:solidFill>
              </a:rPr>
              <a:t>, </a:t>
            </a:r>
            <a:r>
              <a:rPr lang="ru-RU" sz="4000" b="1" dirty="0" err="1">
                <a:solidFill>
                  <a:srgbClr val="7030A0"/>
                </a:solidFill>
              </a:rPr>
              <a:t>бөліс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әдісі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арқылы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топтық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жұмыс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жасаймыз</a:t>
            </a:r>
            <a:r>
              <a:rPr lang="ru-RU" sz="4000" b="1" dirty="0">
                <a:solidFill>
                  <a:srgbClr val="7030A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xmlns="" val="329239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07067" y="3571876"/>
            <a:ext cx="4303181" cy="47895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965B10-0F5A-006D-1D4A-DA47211FE442}"/>
              </a:ext>
            </a:extLst>
          </p:cNvPr>
          <p:cNvSpPr txBox="1"/>
          <p:nvPr/>
        </p:nvSpPr>
        <p:spPr>
          <a:xfrm>
            <a:off x="3125390" y="1273373"/>
            <a:ext cx="55935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800" b="1" dirty="0" err="1">
                <a:solidFill>
                  <a:srgbClr val="FF0000"/>
                </a:solidFill>
              </a:rPr>
              <a:t>Үй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тапсырмасы</a:t>
            </a:r>
            <a:r>
              <a:rPr lang="ru-RU" sz="4800" b="1" dirty="0">
                <a:solidFill>
                  <a:srgbClr val="FF0000"/>
                </a:solidFill>
              </a:rPr>
              <a:t>!!!</a:t>
            </a:r>
          </a:p>
          <a:p>
            <a:pPr lvl="1" algn="ctr"/>
            <a:endParaRPr lang="ru-RU" sz="4800" b="1" dirty="0">
              <a:solidFill>
                <a:srgbClr val="FF0000"/>
              </a:solidFill>
            </a:endParaRPr>
          </a:p>
          <a:p>
            <a:pPr lvl="1" algn="ctr"/>
            <a:r>
              <a:rPr lang="ru-RU" sz="4800" b="1" dirty="0">
                <a:solidFill>
                  <a:srgbClr val="FF0000"/>
                </a:solidFill>
              </a:rPr>
              <a:t>«</a:t>
            </a:r>
            <a:r>
              <a:rPr lang="ru-RU" sz="4800" b="1" dirty="0" err="1">
                <a:solidFill>
                  <a:srgbClr val="FF0000"/>
                </a:solidFill>
              </a:rPr>
              <a:t>Тірі</a:t>
            </a:r>
            <a:r>
              <a:rPr lang="ru-RU" sz="4800" b="1" dirty="0">
                <a:solidFill>
                  <a:srgbClr val="FF0000"/>
                </a:solidFill>
              </a:rPr>
              <a:t> планета»</a:t>
            </a:r>
          </a:p>
          <a:p>
            <a:pPr lvl="1" algn="ctr"/>
            <a:r>
              <a:rPr lang="ru-RU" sz="4800" b="1" dirty="0">
                <a:solidFill>
                  <a:srgbClr val="FF0000"/>
                </a:solidFill>
              </a:rPr>
              <a:t>«</a:t>
            </a:r>
            <a:r>
              <a:rPr lang="ru-RU" sz="4800" b="1" dirty="0" err="1">
                <a:solidFill>
                  <a:srgbClr val="FF0000"/>
                </a:solidFill>
              </a:rPr>
              <a:t>Тірі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ағзалар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жүйесі</a:t>
            </a:r>
            <a:r>
              <a:rPr lang="ru-RU" sz="4800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DCF3DB-D7F7-E225-336E-709504922349}"/>
              </a:ext>
            </a:extLst>
          </p:cNvPr>
          <p:cNvSpPr txBox="1"/>
          <p:nvPr/>
        </p:nvSpPr>
        <p:spPr>
          <a:xfrm rot="12564880" flipV="1">
            <a:off x="8922854" y="1868731"/>
            <a:ext cx="251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496D53-A4E3-C271-00BE-65A62D0CDF61}"/>
              </a:ext>
            </a:extLst>
          </p:cNvPr>
          <p:cNvSpPr txBox="1"/>
          <p:nvPr/>
        </p:nvSpPr>
        <p:spPr>
          <a:xfrm>
            <a:off x="5192950" y="797957"/>
            <a:ext cx="314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15D26B-E489-EE11-4D20-F687D47D669A}"/>
              </a:ext>
            </a:extLst>
          </p:cNvPr>
          <p:cNvSpPr txBox="1"/>
          <p:nvPr/>
        </p:nvSpPr>
        <p:spPr>
          <a:xfrm flipH="1">
            <a:off x="1678091" y="3535530"/>
            <a:ext cx="234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9640E1-EB7E-AE25-9217-5BE5A917BEEF}"/>
              </a:ext>
            </a:extLst>
          </p:cNvPr>
          <p:cNvSpPr txBox="1"/>
          <p:nvPr/>
        </p:nvSpPr>
        <p:spPr>
          <a:xfrm rot="10109764" flipH="1" flipV="1">
            <a:off x="2385129" y="1185141"/>
            <a:ext cx="20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😊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D4AA52-101F-E4A2-E3E2-2CB5D8B20456}"/>
              </a:ext>
            </a:extLst>
          </p:cNvPr>
          <p:cNvSpPr txBox="1"/>
          <p:nvPr/>
        </p:nvSpPr>
        <p:spPr>
          <a:xfrm>
            <a:off x="9219008" y="3535530"/>
            <a:ext cx="497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🔥</a:t>
            </a:r>
          </a:p>
        </p:txBody>
      </p:sp>
    </p:spTree>
    <p:extLst>
      <p:ext uri="{BB962C8B-B14F-4D97-AF65-F5344CB8AC3E}">
        <p14:creationId xmlns:p14="http://schemas.microsoft.com/office/powerpoint/2010/main" xmlns="" val="150986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39E0A0-D9A7-949E-E9D3-C36A39587A21}"/>
              </a:ext>
            </a:extLst>
          </p:cNvPr>
          <p:cNvSpPr txBox="1"/>
          <p:nvPr/>
        </p:nvSpPr>
        <p:spPr>
          <a:xfrm>
            <a:off x="651867" y="1569437"/>
            <a:ext cx="794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Кері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байланыс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WhatsApp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группасы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553844-C76D-F156-EB07-92150820C29C}"/>
              </a:ext>
            </a:extLst>
          </p:cNvPr>
          <p:cNvSpPr txBox="1"/>
          <p:nvPr/>
        </p:nvSpPr>
        <p:spPr>
          <a:xfrm>
            <a:off x="2437805" y="2523529"/>
            <a:ext cx="4584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>
                <a:solidFill>
                  <a:schemeClr val="accent2"/>
                </a:solidFill>
              </a:rPr>
              <a:t>-не </a:t>
            </a:r>
            <a:r>
              <a:rPr lang="ru-RU" sz="4400" b="1" dirty="0" err="1">
                <a:solidFill>
                  <a:schemeClr val="accent2"/>
                </a:solidFill>
              </a:rPr>
              <a:t>білдім</a:t>
            </a:r>
            <a:r>
              <a:rPr lang="ru-RU" sz="4400" b="1" dirty="0">
                <a:solidFill>
                  <a:schemeClr val="accent2"/>
                </a:solidFill>
              </a:rPr>
              <a:t>?</a:t>
            </a:r>
          </a:p>
          <a:p>
            <a:pPr algn="l"/>
            <a:r>
              <a:rPr lang="ru-RU" sz="4400" b="1" dirty="0">
                <a:solidFill>
                  <a:schemeClr val="accent2"/>
                </a:solidFill>
              </a:rPr>
              <a:t>-не </a:t>
            </a:r>
            <a:r>
              <a:rPr lang="ru-RU" sz="4400" b="1" dirty="0" err="1">
                <a:solidFill>
                  <a:schemeClr val="accent2"/>
                </a:solidFill>
              </a:rPr>
              <a:t>түсініксіз</a:t>
            </a:r>
            <a:r>
              <a:rPr lang="ru-RU" sz="4400" b="1" dirty="0">
                <a:solidFill>
                  <a:schemeClr val="accent2"/>
                </a:solidFill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</a:rPr>
              <a:t>болды</a:t>
            </a:r>
            <a:r>
              <a:rPr lang="ru-RU" sz="4400" b="1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99482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3C8F47B-D7A3-2270-4ED8-C5A48713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86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1667783-FFE7-C362-3CC6-0BF82F3E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4055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D6DA37-8168-E258-E880-B64C235D7DCC}"/>
              </a:ext>
            </a:extLst>
          </p:cNvPr>
          <p:cNvSpPr txBox="1"/>
          <p:nvPr/>
        </p:nvSpPr>
        <p:spPr>
          <a:xfrm>
            <a:off x="6465095" y="4679157"/>
            <a:ext cx="475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dirty="0" err="1">
                <a:solidFill>
                  <a:srgbClr val="C00000"/>
                </a:solidFill>
              </a:rPr>
              <a:t>Сиқырлы</a:t>
            </a:r>
            <a:r>
              <a:rPr lang="ru-RU" sz="4000" b="1" dirty="0">
                <a:solidFill>
                  <a:srgbClr val="C00000"/>
                </a:solidFill>
              </a:rPr>
              <a:t> хат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C40E40-1196-06AB-0ADC-26C919F90945}"/>
              </a:ext>
            </a:extLst>
          </p:cNvPr>
          <p:cNvSpPr txBox="1"/>
          <p:nvPr/>
        </p:nvSpPr>
        <p:spPr>
          <a:xfrm rot="9827507" flipV="1">
            <a:off x="1754111" y="1042395"/>
            <a:ext cx="627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 err="1">
                <a:solidFill>
                  <a:srgbClr val="C00000"/>
                </a:solidFill>
                <a:latin typeface="Agency FB" panose="02000000000000000000" pitchFamily="2" charset="0"/>
                <a:ea typeface="Agency FB" panose="02000000000000000000" pitchFamily="2" charset="0"/>
              </a:rPr>
              <a:t>Топқа</a:t>
            </a:r>
            <a:r>
              <a:rPr lang="ru-RU" sz="3600" b="1" dirty="0">
                <a:solidFill>
                  <a:srgbClr val="C00000"/>
                </a:solidFill>
                <a:latin typeface="Agency FB" panose="02000000000000000000" pitchFamily="2" charset="0"/>
                <a:ea typeface="Agency FB" panose="02000000000000000000" pitchFamily="2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gency FB" panose="02000000000000000000" pitchFamily="2" charset="0"/>
                <a:ea typeface="Agency FB" panose="02000000000000000000" pitchFamily="2" charset="0"/>
              </a:rPr>
              <a:t>біріктіру</a:t>
            </a:r>
            <a:endParaRPr lang="ru-RU" sz="3600" b="1" dirty="0">
              <a:solidFill>
                <a:srgbClr val="C00000"/>
              </a:solidFill>
              <a:latin typeface="Agency FB" panose="02000000000000000000" pitchFamily="2" charset="0"/>
              <a:ea typeface="Agency FB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82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02ACB0E-23CB-D4D9-F944-3E9D83B2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742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A5AEE41D-E971-CD48-75F8-6E87A3643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20" y="0"/>
            <a:ext cx="6274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22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079174-771E-0D27-BD73-45E120C9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Фауна –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территорияда</a:t>
            </a:r>
            <a:r>
              <a:rPr lang="ru-RU" dirty="0"/>
              <a:t> </a:t>
            </a:r>
            <a:r>
              <a:rPr lang="ru-RU" dirty="0" err="1"/>
              <a:t>тіршілік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жануарлардың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r>
              <a:rPr lang="ru-RU" dirty="0"/>
              <a:t> </a:t>
            </a:r>
            <a:r>
              <a:rPr lang="ru-RU" dirty="0" err="1"/>
              <a:t>жиынтығын</a:t>
            </a:r>
            <a:r>
              <a:rPr lang="ru-RU" dirty="0"/>
              <a:t> </a:t>
            </a:r>
            <a:r>
              <a:rPr lang="ru-RU" dirty="0" err="1"/>
              <a:t>айтамыз</a:t>
            </a:r>
            <a:r>
              <a:rPr lang="ru-RU"/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C2AC8D-1B24-31E4-115D-6A57EB36E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36094"/>
            <a:ext cx="8596668" cy="300526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Флора ( лат. </a:t>
            </a:r>
            <a:r>
              <a:rPr lang="ru-RU" sz="2800" b="1" dirty="0" err="1">
                <a:solidFill>
                  <a:srgbClr val="FF0000"/>
                </a:solidFill>
              </a:rPr>
              <a:t>Гүл</a:t>
            </a:r>
            <a:r>
              <a:rPr lang="ru-RU" sz="2800" b="1" dirty="0">
                <a:solidFill>
                  <a:srgbClr val="FF0000"/>
                </a:solidFill>
              </a:rPr>
              <a:t>) – </a:t>
            </a:r>
            <a:r>
              <a:rPr lang="ru-RU" sz="2800" b="1" dirty="0" err="1">
                <a:solidFill>
                  <a:srgbClr val="FF0000"/>
                </a:solidFill>
              </a:rPr>
              <a:t>белгілі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бір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географиялық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аймақта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өсетін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өсімдіктер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жиынтығын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айтамыз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19267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3ACC26-96E6-908D-312B-216ED3520000}"/>
              </a:ext>
            </a:extLst>
          </p:cNvPr>
          <p:cNvSpPr txBox="1"/>
          <p:nvPr/>
        </p:nvSpPr>
        <p:spPr>
          <a:xfrm>
            <a:off x="1682353" y="2103239"/>
            <a:ext cx="7325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1.Экожүйе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қауымдастыққа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нешеге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Абиотикалық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Антропогендік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факторларға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Биотикалық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факторларға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8F4B6D-4D16-3790-0FBE-C8DFC6F79D40}"/>
              </a:ext>
            </a:extLst>
          </p:cNvPr>
          <p:cNvSpPr txBox="1"/>
          <p:nvPr/>
        </p:nvSpPr>
        <p:spPr>
          <a:xfrm>
            <a:off x="5345311" y="252352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AB85F9-0D9E-907F-B20B-01904C49A67D}"/>
              </a:ext>
            </a:extLst>
          </p:cNvPr>
          <p:cNvSpPr txBox="1"/>
          <p:nvPr/>
        </p:nvSpPr>
        <p:spPr>
          <a:xfrm>
            <a:off x="722412" y="1292423"/>
            <a:ext cx="95815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err="1">
                <a:solidFill>
                  <a:schemeClr val="accent2"/>
                </a:solidFill>
              </a:rPr>
              <a:t>Үй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тапсырмасы</a:t>
            </a:r>
            <a:r>
              <a:rPr lang="ru-RU" sz="2800" b="1" dirty="0">
                <a:solidFill>
                  <a:schemeClr val="accent2"/>
                </a:solidFill>
              </a:rPr>
              <a:t> : </a:t>
            </a:r>
            <a:r>
              <a:rPr lang="ru-RU" sz="2800" b="1" dirty="0" err="1">
                <a:solidFill>
                  <a:schemeClr val="accent2"/>
                </a:solidFill>
              </a:rPr>
              <a:t>Табиғи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және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жасанды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экожүйелер</a:t>
            </a:r>
            <a:r>
              <a:rPr lang="ru-RU" sz="2800" b="1" dirty="0">
                <a:solidFill>
                  <a:schemeClr val="accent2"/>
                </a:solidFill>
              </a:rPr>
              <a:t>, </a:t>
            </a:r>
            <a:r>
              <a:rPr lang="ru-RU" sz="2800" b="1" dirty="0" err="1">
                <a:solidFill>
                  <a:schemeClr val="accent2"/>
                </a:solidFill>
              </a:rPr>
              <a:t>экожүйелердің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тіршілігіне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әсер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етуші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факторлар</a:t>
            </a:r>
            <a:endParaRPr lang="ru-RU" sz="2800" b="1" dirty="0">
              <a:solidFill>
                <a:schemeClr val="accent2"/>
              </a:solidFill>
              <a:latin typeface="Aldhabi" panose="02000000000000000000" pitchFamily="2" charset="0"/>
              <a:ea typeface="Aldhabi" panose="02000000000000000000" pitchFamily="2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51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FE18C1-7EAF-5B69-2823-78AB5280172F}"/>
              </a:ext>
            </a:extLst>
          </p:cNvPr>
          <p:cNvSpPr txBox="1"/>
          <p:nvPr/>
        </p:nvSpPr>
        <p:spPr>
          <a:xfrm>
            <a:off x="1056085" y="591680"/>
            <a:ext cx="7337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Repat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әдісі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терминдермен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жұмыс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терминдерді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ауызша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атап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дәптерге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жазады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DCD45CF5-F217-642F-69EB-006CBE102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7342730"/>
              </p:ext>
            </p:extLst>
          </p:nvPr>
        </p:nvGraphicFramePr>
        <p:xfrm>
          <a:off x="913210" y="2393631"/>
          <a:ext cx="9123759" cy="35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253">
                  <a:extLst>
                    <a:ext uri="{9D8B030D-6E8A-4147-A177-3AD203B41FA5}">
                      <a16:colId xmlns:a16="http://schemas.microsoft.com/office/drawing/2014/main" xmlns="" val="3212315342"/>
                    </a:ext>
                  </a:extLst>
                </a:gridCol>
                <a:gridCol w="3041253">
                  <a:extLst>
                    <a:ext uri="{9D8B030D-6E8A-4147-A177-3AD203B41FA5}">
                      <a16:colId xmlns:a16="http://schemas.microsoft.com/office/drawing/2014/main" xmlns="" val="2030810150"/>
                    </a:ext>
                  </a:extLst>
                </a:gridCol>
                <a:gridCol w="3041253">
                  <a:extLst>
                    <a:ext uri="{9D8B030D-6E8A-4147-A177-3AD203B41FA5}">
                      <a16:colId xmlns:a16="http://schemas.microsoft.com/office/drawing/2014/main" xmlns="" val="104670121"/>
                    </a:ext>
                  </a:extLst>
                </a:gridCol>
              </a:tblGrid>
              <a:tr h="1202081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Экологиялық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фактор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Environmental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factors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Экологические факторы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7215481"/>
                  </a:ext>
                </a:extLst>
              </a:tr>
              <a:tr h="635883">
                <a:tc>
                  <a:txBody>
                    <a:bodyPr/>
                    <a:lstStyle/>
                    <a:p>
                      <a:r>
                        <a:rPr lang="ru-RU" dirty="0" err="1"/>
                        <a:t>Абиотикалық</a:t>
                      </a:r>
                      <a:r>
                        <a:rPr lang="ru-RU" dirty="0"/>
                        <a:t> фактор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Abiotic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factors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Абиотические факторы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914135"/>
                  </a:ext>
                </a:extLst>
              </a:tr>
              <a:tr h="635883">
                <a:tc>
                  <a:txBody>
                    <a:bodyPr/>
                    <a:lstStyle/>
                    <a:p>
                      <a:r>
                        <a:rPr lang="ru-RU" dirty="0" err="1"/>
                        <a:t>Биотикалық</a:t>
                      </a:r>
                      <a:r>
                        <a:rPr lang="ru-RU" dirty="0"/>
                        <a:t> фактор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Biotic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factors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Биотические факторы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734034"/>
                  </a:ext>
                </a:extLst>
              </a:tr>
              <a:tr h="1097552">
                <a:tc>
                  <a:txBody>
                    <a:bodyPr/>
                    <a:lstStyle/>
                    <a:p>
                      <a:r>
                        <a:rPr lang="ru-RU" dirty="0" err="1"/>
                        <a:t>Антропогендік</a:t>
                      </a:r>
                      <a:r>
                        <a:rPr lang="ru-RU" dirty="0"/>
                        <a:t> фактор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Anthropogenic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factors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Антропогенные факторы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08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705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D4B1D7-C8F7-E90E-F396-2BC007D26605}"/>
              </a:ext>
            </a:extLst>
          </p:cNvPr>
          <p:cNvSpPr txBox="1"/>
          <p:nvPr/>
        </p:nvSpPr>
        <p:spPr>
          <a:xfrm>
            <a:off x="714376" y="612844"/>
            <a:ext cx="86082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Tx/>
              <a:buChar char="-"/>
            </a:pP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көтереді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</a:t>
            </a: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шаплақтау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парталасымен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шапалақтайды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4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</a:t>
            </a:r>
            <a:r>
              <a:rPr lang="ru-RU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топпен</a:t>
            </a:r>
            <a:r>
              <a:rPr lang="ru-RU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шапалақтайды</a:t>
            </a:r>
            <a:endParaRPr lang="ru-RU" sz="4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86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A59017D5-4AD4-0D05-2D8B-50140036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0744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207</Words>
  <Application>Microsoft Office PowerPoint</Application>
  <PresentationFormat>Произвольный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 Сабақтың тақырыбы:  «Тірі ағзалар»</vt:lpstr>
      <vt:lpstr>Слайд 2</vt:lpstr>
      <vt:lpstr>Слайд 3</vt:lpstr>
      <vt:lpstr>Слайд 4</vt:lpstr>
      <vt:lpstr>Фауна – белгілі бір территорияда тіршілік ететін жануарлардың тарихи қалыптасқан жиынтығын айтамыз!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Тірі ағзалар</dc:title>
  <dc:creator>ongarajdana1@gmail.com</dc:creator>
  <cp:lastModifiedBy>user</cp:lastModifiedBy>
  <cp:revision>9</cp:revision>
  <dcterms:created xsi:type="dcterms:W3CDTF">2023-04-04T13:26:55Z</dcterms:created>
  <dcterms:modified xsi:type="dcterms:W3CDTF">2023-04-04T20:25:24Z</dcterms:modified>
</cp:coreProperties>
</file>