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7" r:id="rId3"/>
    <p:sldId id="258" r:id="rId4"/>
    <p:sldId id="259" r:id="rId5"/>
    <p:sldId id="262" r:id="rId6"/>
    <p:sldId id="263" r:id="rId7"/>
    <p:sldId id="260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8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0A25-6D99-48BD-85FA-02BF4EF88729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EB01-C26E-4178-8931-F154BAF389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4216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0A25-6D99-48BD-85FA-02BF4EF88729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EB01-C26E-4178-8931-F154BAF389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188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0A25-6D99-48BD-85FA-02BF4EF88729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EB01-C26E-4178-8931-F154BAF389AE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745165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0A25-6D99-48BD-85FA-02BF4EF88729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EB01-C26E-4178-8931-F154BAF389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62302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0A25-6D99-48BD-85FA-02BF4EF88729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EB01-C26E-4178-8931-F154BAF389AE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67061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0A25-6D99-48BD-85FA-02BF4EF88729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EB01-C26E-4178-8931-F154BAF389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3264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0A25-6D99-48BD-85FA-02BF4EF88729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EB01-C26E-4178-8931-F154BAF389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5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0A25-6D99-48BD-85FA-02BF4EF88729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EB01-C26E-4178-8931-F154BAF389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402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0A25-6D99-48BD-85FA-02BF4EF88729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EB01-C26E-4178-8931-F154BAF389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087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0A25-6D99-48BD-85FA-02BF4EF88729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EB01-C26E-4178-8931-F154BAF389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2520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0A25-6D99-48BD-85FA-02BF4EF88729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EB01-C26E-4178-8931-F154BAF389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0748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0A25-6D99-48BD-85FA-02BF4EF88729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EB01-C26E-4178-8931-F154BAF389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349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0A25-6D99-48BD-85FA-02BF4EF88729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EB01-C26E-4178-8931-F154BAF389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288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0A25-6D99-48BD-85FA-02BF4EF88729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EB01-C26E-4178-8931-F154BAF389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01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0A25-6D99-48BD-85FA-02BF4EF88729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EB01-C26E-4178-8931-F154BAF389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685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0A25-6D99-48BD-85FA-02BF4EF88729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EB01-C26E-4178-8931-F154BAF389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1367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E0A25-6D99-48BD-85FA-02BF4EF88729}" type="datetimeFigureOut">
              <a:rPr lang="ru-RU" smtClean="0"/>
              <a:t>26.03.2023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E88EB01-C26E-4178-8931-F154BAF389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866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D1A7593A-C91C-4431-A400-10033A8AEEF6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5853" y="942976"/>
            <a:ext cx="9146910" cy="50990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561383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4F2B67-69FA-4957-97BA-0E5966137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520E5A-F2D6-4951-A5A8-1FF07E9D6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4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І-топ  Таңғы ас</a:t>
            </a:r>
          </a:p>
          <a:p>
            <a:pPr algn="ctr"/>
            <a:r>
              <a:rPr lang="kk-KZ" sz="4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ІІ-топ  Түскі ас</a:t>
            </a:r>
          </a:p>
          <a:p>
            <a:pPr algn="ctr"/>
            <a:r>
              <a:rPr lang="kk-KZ" sz="4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ІІІ-топ Кешкі ас.</a:t>
            </a:r>
          </a:p>
          <a:p>
            <a:pPr algn="ctr"/>
            <a:r>
              <a:rPr lang="kk-KZ" sz="4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 жасау</a:t>
            </a:r>
            <a:endParaRPr lang="ru-RU" sz="4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294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B0A35D-07E8-47BB-8793-3DBFBF12B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7975"/>
            <a:ext cx="10515600" cy="1325563"/>
          </a:xfrm>
        </p:spPr>
        <p:txBody>
          <a:bodyPr/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Оқу мақсаты: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B9BBA3A-DCC5-4211-8987-E028A0FD9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k-KZ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6.2.4.1-</a:t>
            </a:r>
            <a:r>
              <a:rPr lang="kk-KZ" sz="3200" spc="-5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Қоғамдық тамақтану орындарында, қазақ халқы мен әлем халықтарының мәдениетіндегі дастарқан басында өзін-өзі ұстау ережелерін салыстыру және сипаттау</a:t>
            </a:r>
            <a:endParaRPr lang="ru-RU" sz="32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kk-KZ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6.2.4.2-Әртүрлі іс-шараға арналған дастарханды безендірудегі білімдері мен тәжірбиелік дағдыларын көрсету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985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0BBAC1-4C76-4F87-B029-1172A9186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 мақсаты: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2F6F41-BD30-4E19-93AB-CF76192B92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kk-KZ" sz="32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Дастархан басында әдептілік сақтау, өзін-өзі ұстау мәдениетін ұқтыру, ретсіз тамақтанудың зияндылығын меңгерту, гигиеналық ережелерді күнделікті сақтауға баулу.</a:t>
            </a:r>
            <a:br>
              <a:rPr lang="kk-KZ" sz="32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kk-KZ" sz="32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Санитарлық, гигиеналық, эстетикалық, практикалық талаптарды есепке ала отырып, тамақ қабылдау үшін үстел дайындау дағдыларын жетілдіру. Кестеде мінез-құлық мәдениетіне арналған материалды қорытындылаңыз. Жалпы мәдениетті тәрбиелеңіз. Тақырыпқа қызығушылық таныту.</a:t>
            </a:r>
            <a:endParaRPr lang="ru-RU" sz="4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603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764DA3-2A85-4576-AD81-519231F08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ТОПҚА БӨЛУ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E26BE2-2175-42F4-8554-56B215BD9C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kk-KZ" sz="4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І-топ   Қазақ</a:t>
            </a:r>
            <a:endParaRPr lang="kk-KZ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ІІ-топ  Орыс</a:t>
            </a:r>
          </a:p>
          <a:p>
            <a:pPr algn="ctr"/>
            <a:r>
              <a:rPr lang="kk-KZ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ІІІ-топ   Қытай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9343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B99524-DB0A-47C8-98A9-7600519EE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4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Өткенді пысықтау</a:t>
            </a:r>
            <a:endParaRPr lang="ru-RU" sz="4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59EECF-5022-442A-A60A-E2B91E7678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kk-KZ" sz="36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1.Мәдениет дегеніміз не?</a:t>
            </a:r>
          </a:p>
          <a:p>
            <a:pPr algn="ctr"/>
            <a:r>
              <a:rPr lang="kk-KZ" sz="36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Этика дегеніміз не?</a:t>
            </a:r>
          </a:p>
          <a:p>
            <a:pPr marL="0" indent="0" algn="ctr">
              <a:buNone/>
            </a:pPr>
            <a:r>
              <a:rPr lang="kk-KZ" sz="36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3. Этикет дегеніміз не?</a:t>
            </a:r>
          </a:p>
          <a:p>
            <a:pPr marL="0" indent="0" algn="ctr">
              <a:buNone/>
            </a:pPr>
            <a:r>
              <a:rPr lang="kk-KZ" sz="36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4.</a:t>
            </a:r>
            <a:r>
              <a:rPr lang="ru-RU" sz="3600" b="1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Дастархан </a:t>
            </a:r>
            <a:r>
              <a:rPr lang="ru-RU" sz="3600" b="1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мәзірі</a:t>
            </a:r>
            <a:r>
              <a:rPr lang="ru-RU" sz="3600" b="1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дегеніміз</a:t>
            </a:r>
            <a:r>
              <a:rPr lang="ru-RU" sz="3600" b="1" dirty="0">
                <a:solidFill>
                  <a:schemeClr val="accent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не? </a:t>
            </a:r>
            <a:endParaRPr lang="kk-KZ" sz="3600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dirty="0"/>
          </a:p>
        </p:txBody>
      </p:sp>
    </p:spTree>
    <p:extLst>
      <p:ext uri="{BB962C8B-B14F-4D97-AF65-F5344CB8AC3E}">
        <p14:creationId xmlns:p14="http://schemas.microsoft.com/office/powerpoint/2010/main" val="1768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E778D0-3390-4039-B188-C9924F97E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948238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C1FF62D-125A-4427-8BFF-6EEEB621B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5899"/>
            <a:ext cx="8596668" cy="4555463"/>
          </a:xfrm>
        </p:spPr>
        <p:txBody>
          <a:bodyPr>
            <a:normAutofit/>
          </a:bodyPr>
          <a:lstStyle/>
          <a:p>
            <a:pPr algn="ctr"/>
            <a: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Қазақстан,Қытай,Орыс халқтарының дастархан басында өзін- өзі ұстау әдептері және ұқсастықтарымен айырмашылықтары.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635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CBCA6B-BD49-411D-BDDE-9A61D02CE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8934" y="309562"/>
            <a:ext cx="8596668" cy="1320800"/>
          </a:xfrm>
        </p:spPr>
        <p:txBody>
          <a:bodyPr/>
          <a:lstStyle/>
          <a:p>
            <a:r>
              <a:rPr lang="kk-KZ" dirty="0"/>
              <a:t>Наурыздың отыз бірі.</a:t>
            </a:r>
            <a:endParaRPr lang="ru-RU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28C485FD-8B18-4E9E-A2A3-CB20F8E058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Жаңа тақырып:</a:t>
            </a:r>
            <a:endParaRPr lang="ru-RU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786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D0487A-AC49-4BE7-A5D0-60CD9BF38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3F42C729-753A-4A8B-AE62-6C63DB7C36F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3" y="609600"/>
            <a:ext cx="8280929" cy="563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0315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1A3CCF-06C2-4AEE-B502-053376E65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7ED43672-E740-496C-9C63-64FF9B1E9FE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609600"/>
            <a:ext cx="8596668" cy="543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710541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196</TotalTime>
  <Words>163</Words>
  <Application>Microsoft Office PowerPoint</Application>
  <PresentationFormat>Широкоэкранный</PresentationFormat>
  <Paragraphs>21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Trebuchet MS</vt:lpstr>
      <vt:lpstr>Wingdings 3</vt:lpstr>
      <vt:lpstr>Аспект</vt:lpstr>
      <vt:lpstr>Презентация PowerPoint</vt:lpstr>
      <vt:lpstr>Оқу мақсаты:</vt:lpstr>
      <vt:lpstr>Сабақ мақсаты:</vt:lpstr>
      <vt:lpstr>ТОПҚА БӨЛУ</vt:lpstr>
      <vt:lpstr>Өткенді пысықтау</vt:lpstr>
      <vt:lpstr>Презентация PowerPoint</vt:lpstr>
      <vt:lpstr>Наурыздың отыз бірі.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Гулзира</dc:creator>
  <cp:lastModifiedBy>Гулзира</cp:lastModifiedBy>
  <cp:revision>6</cp:revision>
  <dcterms:created xsi:type="dcterms:W3CDTF">2023-03-26T09:17:34Z</dcterms:created>
  <dcterms:modified xsi:type="dcterms:W3CDTF">2023-03-26T12:34:14Z</dcterms:modified>
</cp:coreProperties>
</file>