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38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E272A-FE97-4385-88D4-BD54E25773C8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FD032-21CC-4C94-90A1-0EAFA4707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5025" y="2492896"/>
            <a:ext cx="453650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Бекіту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626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24744"/>
            <a:ext cx="82809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ru-RU" sz="3600" dirty="0">
                <a:solidFill>
                  <a:srgbClr val="FF0000"/>
                </a:solidFill>
                <a:latin typeface="Times New Roman"/>
              </a:rPr>
              <a:t>Бекіту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 – қызығушылық және материалды меңгерудің тиімділігін көтерумен қатар оқушылардың санасында пән бойынша оның білімінің бірізді логикалық құрылымның қалыптасуына мүмкіндік беретін маңызды кезең.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18800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280920" cy="507831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Тақырыпты бекіту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әдістері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Бэкроним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Бұл әдіс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 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оқушылардың  логикалық ойлау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қабілетін дамыту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,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өтілген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материал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қышқаша мазмұн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мақсатында қолданамыз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kk-KZ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М-  </a:t>
            </a:r>
            <a:r>
              <a:rPr lang="kk-K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масса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материяның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инерциялық</a:t>
            </a: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 гравитациялық қасиетін анықтайтын физикалық шама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kk-KZ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А- 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Ауырлық күшін дене массасымен оның еркін түсу үдеуіне тура пропорционал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физикалық шама.</a:t>
            </a:r>
            <a:endParaRPr lang="kk-KZ" sz="24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kk-KZ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С-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СИ жүйесінде масса килограммен өлшенеді. </a:t>
            </a:r>
            <a:endParaRPr lang="kk-KZ" sz="24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kk-KZ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С- 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Салмақ пен масса синоним сөздер. </a:t>
            </a:r>
            <a:endParaRPr lang="kk-KZ" sz="24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kk-KZ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А- 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Альберт  Эйнштейн әйгілі физик.</a:t>
            </a:r>
            <a:endParaRPr lang="ru-RU" sz="24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800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280920" cy="526297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2«ДЕНОТАТ 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әдіс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кесте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құру арқылы жаңа сабақты бекіту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ctr"/>
            <a:r>
              <a:rPr lang="kk-KZ" sz="2400" dirty="0" smtClean="0"/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/>
              <a:t> </a:t>
            </a:r>
            <a:endParaRPr lang="ru-RU" sz="2400" dirty="0" smtClean="0"/>
          </a:p>
          <a:p>
            <a:r>
              <a:rPr lang="kk-KZ" sz="2400" dirty="0" smtClean="0"/>
              <a:t> </a:t>
            </a:r>
            <a:endParaRPr lang="ru-RU" sz="2400" dirty="0" smtClean="0"/>
          </a:p>
          <a:p>
            <a:r>
              <a:rPr lang="kk-KZ" sz="2400" dirty="0" smtClean="0"/>
              <a:t> </a:t>
            </a:r>
            <a:r>
              <a:rPr lang="ru-RU" sz="2400" dirty="0" smtClean="0"/>
              <a:t> </a:t>
            </a:r>
            <a:r>
              <a:rPr lang="kk-KZ" sz="2400" dirty="0" smtClean="0"/>
              <a:t> </a:t>
            </a:r>
            <a:endParaRPr lang="ru-RU" sz="2400" dirty="0" smtClean="0"/>
          </a:p>
          <a:p>
            <a:r>
              <a:rPr lang="kk-KZ" sz="2400" dirty="0" smtClean="0"/>
              <a:t> </a:t>
            </a:r>
            <a:endParaRPr lang="ru-RU" sz="2400" dirty="0" smtClean="0"/>
          </a:p>
          <a:p>
            <a:r>
              <a:rPr lang="kk-KZ" sz="2400" dirty="0" smtClean="0"/>
              <a:t> </a:t>
            </a:r>
            <a:endParaRPr lang="ru-RU" sz="2400" dirty="0" smtClean="0"/>
          </a:p>
          <a:p>
            <a:r>
              <a:rPr lang="kk-KZ" sz="2400" dirty="0" smtClean="0"/>
              <a:t> </a:t>
            </a:r>
            <a:endParaRPr lang="ru-RU" sz="2400" dirty="0" smtClean="0"/>
          </a:p>
          <a:p>
            <a:r>
              <a:rPr lang="kk-KZ" sz="2400" dirty="0" smtClean="0"/>
              <a:t> </a:t>
            </a:r>
            <a:endParaRPr lang="ru-RU" sz="2400" dirty="0" smtClean="0"/>
          </a:p>
          <a:p>
            <a:r>
              <a:rPr lang="kk-KZ" sz="2400" dirty="0" smtClean="0"/>
              <a:t> </a:t>
            </a:r>
            <a:endParaRPr lang="ru-RU" sz="2400" dirty="0" smtClean="0"/>
          </a:p>
          <a:p>
            <a:r>
              <a:rPr lang="kk-KZ" sz="2400" dirty="0" smtClean="0"/>
              <a:t> </a:t>
            </a:r>
            <a:endParaRPr lang="ru-RU" sz="2400" dirty="0" smtClean="0"/>
          </a:p>
          <a:p>
            <a:r>
              <a:rPr lang="kk-KZ" sz="2400" dirty="0" smtClean="0"/>
              <a:t> </a:t>
            </a:r>
            <a:endParaRPr lang="ru-RU" sz="2400" dirty="0" smtClean="0"/>
          </a:p>
          <a:p>
            <a:pPr marL="514350" indent="-514350"/>
            <a:endParaRPr lang="ru-RU" sz="24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14612" y="1357298"/>
            <a:ext cx="3500462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chemeClr val="tx1"/>
                </a:solidFill>
              </a:rPr>
              <a:t>Жылулық сәулелену</a:t>
            </a:r>
            <a:endParaRPr lang="ru-RU" sz="2000" dirty="0">
              <a:solidFill>
                <a:schemeClr val="tx1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2250265" y="2321711"/>
            <a:ext cx="50006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4118365" y="2525314"/>
            <a:ext cx="514362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6143636" y="2357430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14348" y="2786058"/>
            <a:ext cx="200026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Инфрақызыл</a:t>
            </a:r>
            <a:r>
              <a:rPr lang="kk-KZ" dirty="0" smtClean="0"/>
              <a:t>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86116" y="2786058"/>
            <a:ext cx="200026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УЛЬТРАКҮЛГІН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929322" y="2786058"/>
            <a:ext cx="200026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АҚ ЖАРЫҚ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1464447" y="367903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4321967" y="367903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6823091" y="360680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785786" y="3929066"/>
            <a:ext cx="200026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1-2999К</a:t>
            </a:r>
            <a:r>
              <a:rPr lang="kk-KZ" dirty="0" smtClean="0"/>
              <a:t>л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4000504"/>
            <a:ext cx="200026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2900000К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72198" y="3929066"/>
            <a:ext cx="200026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3000К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4" name="Прямая со стрелкой 23"/>
          <p:cNvCxnSpPr>
            <a:stCxn id="20" idx="2"/>
          </p:cNvCxnSpPr>
          <p:nvPr/>
        </p:nvCxnSpPr>
        <p:spPr>
          <a:xfrm rot="16200000" flipH="1">
            <a:off x="1857356" y="4429132"/>
            <a:ext cx="785818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21" idx="2"/>
          </p:cNvCxnSpPr>
          <p:nvPr/>
        </p:nvCxnSpPr>
        <p:spPr>
          <a:xfrm rot="5400000">
            <a:off x="4357686" y="478632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6429388" y="4572008"/>
            <a:ext cx="57150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2786050" y="5072074"/>
            <a:ext cx="3500462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Температура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800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642918"/>
            <a:ext cx="7715304" cy="4800053"/>
          </a:xfrm>
        </p:spPr>
        <p:txBody>
          <a:bodyPr>
            <a:normAutofit/>
          </a:bodyPr>
          <a:lstStyle/>
          <a:p>
            <a:pPr algn="l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«ДЖИГСО»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Бұл әдіс-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Топтарға мәтін бөлігі таратылады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Мәтін бөлігін оқып, өз топтарында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талқылайды.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Талқылауға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ғана уақыт беріледі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Бастапқы топқа қайта келіп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қолдарындағы мәтін бөліктерін құрастырады.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Топтарға мәтіннің толық нұсқасы таратылады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Толық мәтін мазмұнымен танысып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мәтін желісін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топ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мүшелері бірлесіп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аяқтайды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4000504"/>
            <a:ext cx="2247900" cy="2028825"/>
          </a:xfrm>
          <a:prstGeom prst="rect">
            <a:avLst/>
          </a:prstGeom>
        </p:spPr>
      </p:pic>
      <p:pic>
        <p:nvPicPr>
          <p:cNvPr id="7" name="Рисунок 6" descr="135862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3786190"/>
            <a:ext cx="3810000" cy="2543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42910" y="857232"/>
            <a:ext cx="8286808" cy="5286412"/>
          </a:xfrm>
        </p:spPr>
        <p:txBody>
          <a:bodyPr>
            <a:normAutofit/>
          </a:bodyPr>
          <a:lstStyle/>
          <a:p>
            <a:pPr algn="l"/>
            <a:r>
              <a:rPr lang="kk-KZ" dirty="0" smtClean="0"/>
              <a:t>4. </a:t>
            </a:r>
            <a:r>
              <a:rPr lang="kk-KZ" sz="2800" b="1" dirty="0" smtClean="0">
                <a:solidFill>
                  <a:schemeClr val="accent6"/>
                </a:solidFill>
              </a:rPr>
              <a:t>“</a:t>
            </a:r>
            <a:r>
              <a:rPr lang="en-US" sz="2800" b="1" dirty="0" err="1" smtClean="0">
                <a:solidFill>
                  <a:schemeClr val="accent6"/>
                </a:solidFill>
              </a:rPr>
              <a:t>Quikly</a:t>
            </a:r>
            <a:r>
              <a:rPr lang="kk-KZ" sz="2800" b="1" dirty="0" smtClean="0">
                <a:solidFill>
                  <a:schemeClr val="accent6"/>
                </a:solidFill>
              </a:rPr>
              <a:t>” </a:t>
            </a:r>
            <a:r>
              <a:rPr lang="kk-KZ" sz="2800" b="1" dirty="0" smtClean="0">
                <a:solidFill>
                  <a:schemeClr val="tx1"/>
                </a:solidFill>
              </a:rPr>
              <a:t>–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бұл әдіс оқушылардың өтілген материалды тез-арада қайталап шығып , тақырыпты есте сақтап қалуына көмектеседі.Мысал келтірсек :</a:t>
            </a:r>
          </a:p>
          <a:p>
            <a:pPr algn="l"/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1-оқушы:Жылдамдық –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Speed </a:t>
            </a:r>
            <a:endPara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2-оқушы:Жылдамдық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Speed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Уақыт-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Time.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оқушы: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Жылдамдық –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Speed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Уақыт-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,Жол-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Distance.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оқушы: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Жылдамдық –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Speed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Уақыт-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,Жол-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Distance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,Орын ауыстыру-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Displacement.</a:t>
            </a:r>
            <a:endParaRPr lang="ru-RU" sz="24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357166"/>
            <a:ext cx="8001056" cy="6072230"/>
          </a:xfrm>
        </p:spPr>
        <p:txBody>
          <a:bodyPr/>
          <a:lstStyle/>
          <a:p>
            <a:pPr algn="l"/>
            <a:r>
              <a:rPr lang="en-US" dirty="0" smtClean="0"/>
              <a:t>5</a:t>
            </a:r>
            <a:r>
              <a:rPr lang="kk-KZ" dirty="0" smtClean="0"/>
              <a:t>. </a:t>
            </a:r>
            <a:r>
              <a:rPr lang="kk-KZ" sz="28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“Араластыр”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– әдісі.Бұл әдіс оқушыларға жаңа тақырыпты түсіндіріп кеткеннен кейін оқушулардың дәптерлерін жинап алып , рандом әдісі арқылы әрбір оқушының дәптерін кезек-кезек қайтадан тарату.Оқушыға “Сұрақ” немесе “Факт” айтуын күту.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Ученик-ученик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2786058"/>
            <a:ext cx="6143668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8662" y="928670"/>
            <a:ext cx="6715172" cy="4514301"/>
          </a:xfrm>
        </p:spPr>
        <p:txBody>
          <a:bodyPr>
            <a:normAutofit/>
          </a:bodyPr>
          <a:lstStyle/>
          <a:p>
            <a:pPr algn="ctr"/>
            <a:endParaRPr lang="kk-KZ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Назарларынызға рахмет!!!</a:t>
            </a:r>
            <a:endParaRPr lang="ru-RU" sz="4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214</TotalTime>
  <Words>201</Words>
  <Application>Microsoft Office PowerPoint</Application>
  <PresentationFormat>Экран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Kanat Baidrakhymov</dc:creator>
  <cp:lastModifiedBy>Admin</cp:lastModifiedBy>
  <cp:revision>24</cp:revision>
  <dcterms:created xsi:type="dcterms:W3CDTF">2019-11-11T14:46:39Z</dcterms:created>
  <dcterms:modified xsi:type="dcterms:W3CDTF">2019-11-14T07:17:03Z</dcterms:modified>
</cp:coreProperties>
</file>