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65" r:id="rId2"/>
    <p:sldId id="266" r:id="rId3"/>
    <p:sldId id="267" r:id="rId4"/>
    <p:sldId id="268" r:id="rId5"/>
    <p:sldId id="269" r:id="rId6"/>
    <p:sldId id="270" r:id="rId7"/>
    <p:sldId id="271" r:id="rId8"/>
    <p:sldId id="272" r:id="rId9"/>
    <p:sldId id="273" r:id="rId10"/>
    <p:sldId id="274" r:id="rId11"/>
    <p:sldId id="275" r:id="rId12"/>
    <p:sldId id="276" r:id="rId13"/>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3" autoAdjust="0"/>
    <p:restoredTop sz="94600" autoAdjust="0"/>
  </p:normalViewPr>
  <p:slideViewPr>
    <p:cSldViewPr snapToGrid="0">
      <p:cViewPr varScale="1">
        <p:scale>
          <a:sx n="108" d="100"/>
          <a:sy n="108" d="100"/>
        </p:scale>
        <p:origin x="678" y="108"/>
      </p:cViewPr>
      <p:guideLst>
        <p:guide orient="horz" pos="2160"/>
        <p:guide pos="3840"/>
      </p:guideLst>
    </p:cSldViewPr>
  </p:slideViewPr>
  <p:outlineViewPr>
    <p:cViewPr>
      <p:scale>
        <a:sx n="33" d="100"/>
        <a:sy n="33" d="100"/>
      </p:scale>
      <p:origin x="5"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2CDA1D0-F8AF-4A90-B279-012EAA7E781C}" type="datetimeFigureOut">
              <a:rPr lang="ru-RU" smtClean="0"/>
              <a:t>01.02.2023</a:t>
            </a:fld>
            <a:endParaRPr lang="ru-RU"/>
          </a:p>
        </p:txBody>
      </p:sp>
      <p:sp>
        <p:nvSpPr>
          <p:cNvPr id="4" name="Образ слайда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468B1EB-7C43-4DB2-A291-1D873B48ED9A}" type="slidenum">
              <a:rPr lang="ru-RU" smtClean="0"/>
              <a:t>‹#›</a:t>
            </a:fld>
            <a:endParaRPr lang="ru-RU"/>
          </a:p>
        </p:txBody>
      </p:sp>
    </p:spTree>
    <p:extLst>
      <p:ext uri="{BB962C8B-B14F-4D97-AF65-F5344CB8AC3E}">
        <p14:creationId xmlns:p14="http://schemas.microsoft.com/office/powerpoint/2010/main" val="2450844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4468B1EB-7C43-4DB2-A291-1D873B48ED9A}" type="slidenum">
              <a:rPr lang="ru-RU" smtClean="0"/>
              <a:t>2</a:t>
            </a:fld>
            <a:endParaRPr lang="ru-RU"/>
          </a:p>
        </p:txBody>
      </p:sp>
    </p:spTree>
    <p:extLst>
      <p:ext uri="{BB962C8B-B14F-4D97-AF65-F5344CB8AC3E}">
        <p14:creationId xmlns:p14="http://schemas.microsoft.com/office/powerpoint/2010/main" val="41649339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ru-RU"/>
              <a:t>Образец заголовка</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C0B099DF-A749-44BA-B6F4-FB33497F4417}" type="datetimeFigureOut">
              <a:rPr lang="ru-RU" smtClean="0"/>
              <a:t>01.02.2023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F071768-E5AE-4CA3-B86D-2E8F9EB01C86}" type="slidenum">
              <a:rPr lang="ru-RU" smtClean="0"/>
              <a:t>‹#›</a:t>
            </a:fld>
            <a:endParaRPr lang="ru-RU"/>
          </a:p>
        </p:txBody>
      </p:sp>
    </p:spTree>
    <p:extLst>
      <p:ext uri="{BB962C8B-B14F-4D97-AF65-F5344CB8AC3E}">
        <p14:creationId xmlns:p14="http://schemas.microsoft.com/office/powerpoint/2010/main" val="6345850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C0B099DF-A749-44BA-B6F4-FB33497F4417}" type="datetimeFigureOut">
              <a:rPr lang="ru-RU" smtClean="0"/>
              <a:t>01.02.2023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F071768-E5AE-4CA3-B86D-2E8F9EB01C86}" type="slidenum">
              <a:rPr lang="ru-RU" smtClean="0"/>
              <a:t>‹#›</a:t>
            </a:fld>
            <a:endParaRPr lang="ru-RU"/>
          </a:p>
        </p:txBody>
      </p:sp>
    </p:spTree>
    <p:extLst>
      <p:ext uri="{BB962C8B-B14F-4D97-AF65-F5344CB8AC3E}">
        <p14:creationId xmlns:p14="http://schemas.microsoft.com/office/powerpoint/2010/main" val="20476804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ru-RU"/>
              <a:t>Образец заголовка</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4" name="Date Placeholder 3"/>
          <p:cNvSpPr>
            <a:spLocks noGrp="1"/>
          </p:cNvSpPr>
          <p:nvPr>
            <p:ph type="dt" sz="half" idx="10"/>
          </p:nvPr>
        </p:nvSpPr>
        <p:spPr/>
        <p:txBody>
          <a:bodyPr/>
          <a:lstStyle/>
          <a:p>
            <a:fld id="{C0B099DF-A749-44BA-B6F4-FB33497F4417}" type="datetimeFigureOut">
              <a:rPr lang="ru-RU" smtClean="0"/>
              <a:t>01.02.2023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F071768-E5AE-4CA3-B86D-2E8F9EB01C86}" type="slidenum">
              <a:rPr lang="ru-RU" smtClean="0"/>
              <a:t>‹#›</a:t>
            </a:fld>
            <a:endParaRPr lang="ru-RU"/>
          </a:p>
        </p:txBody>
      </p:sp>
    </p:spTree>
    <p:extLst>
      <p:ext uri="{BB962C8B-B14F-4D97-AF65-F5344CB8AC3E}">
        <p14:creationId xmlns:p14="http://schemas.microsoft.com/office/powerpoint/2010/main" val="35875925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ru-RU"/>
              <a:t>Образец заголовка</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ru-RU"/>
              <a:t>Образец текста</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4" name="Date Placeholder 3"/>
          <p:cNvSpPr>
            <a:spLocks noGrp="1"/>
          </p:cNvSpPr>
          <p:nvPr>
            <p:ph type="dt" sz="half" idx="10"/>
          </p:nvPr>
        </p:nvSpPr>
        <p:spPr/>
        <p:txBody>
          <a:bodyPr/>
          <a:lstStyle/>
          <a:p>
            <a:fld id="{C0B099DF-A749-44BA-B6F4-FB33497F4417}" type="datetimeFigureOut">
              <a:rPr lang="ru-RU" smtClean="0"/>
              <a:t>01.02.2023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F071768-E5AE-4CA3-B86D-2E8F9EB01C86}" type="slidenum">
              <a:rPr lang="ru-RU" smtClean="0"/>
              <a:t>‹#›</a:t>
            </a:fld>
            <a:endParaRPr lang="ru-RU"/>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40423234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C0B099DF-A749-44BA-B6F4-FB33497F4417}" type="datetimeFigureOut">
              <a:rPr lang="ru-RU" smtClean="0"/>
              <a:t>01.02.2023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F071768-E5AE-4CA3-B86D-2E8F9EB01C86}" type="slidenum">
              <a:rPr lang="ru-RU" smtClean="0"/>
              <a:t>‹#›</a:t>
            </a:fld>
            <a:endParaRPr lang="ru-RU"/>
          </a:p>
        </p:txBody>
      </p:sp>
    </p:spTree>
    <p:extLst>
      <p:ext uri="{BB962C8B-B14F-4D97-AF65-F5344CB8AC3E}">
        <p14:creationId xmlns:p14="http://schemas.microsoft.com/office/powerpoint/2010/main" val="42502972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a:t>Образец заголовка</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0B099DF-A749-44BA-B6F4-FB33497F4417}" type="datetimeFigureOut">
              <a:rPr lang="ru-RU" smtClean="0"/>
              <a:t>01.02.2023</a:t>
            </a:fld>
            <a:endParaRPr lang="ru-RU"/>
          </a:p>
        </p:txBody>
      </p:sp>
      <p:sp>
        <p:nvSpPr>
          <p:cNvPr id="4"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F071768-E5AE-4CA3-B86D-2E8F9EB01C86}" type="slidenum">
              <a:rPr lang="ru-RU" smtClean="0"/>
              <a:t>‹#›</a:t>
            </a:fld>
            <a:endParaRPr lang="ru-RU"/>
          </a:p>
        </p:txBody>
      </p:sp>
    </p:spTree>
    <p:extLst>
      <p:ext uri="{BB962C8B-B14F-4D97-AF65-F5344CB8AC3E}">
        <p14:creationId xmlns:p14="http://schemas.microsoft.com/office/powerpoint/2010/main" val="17573286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a:t>Образец заголовка</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0B099DF-A749-44BA-B6F4-FB33497F4417}" type="datetimeFigureOut">
              <a:rPr lang="ru-RU" smtClean="0"/>
              <a:t>01.02.2023</a:t>
            </a:fld>
            <a:endParaRPr lang="ru-RU"/>
          </a:p>
        </p:txBody>
      </p:sp>
      <p:sp>
        <p:nvSpPr>
          <p:cNvPr id="4"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F071768-E5AE-4CA3-B86D-2E8F9EB01C86}" type="slidenum">
              <a:rPr lang="ru-RU" smtClean="0"/>
              <a:t>‹#›</a:t>
            </a:fld>
            <a:endParaRPr lang="ru-RU"/>
          </a:p>
        </p:txBody>
      </p:sp>
    </p:spTree>
    <p:extLst>
      <p:ext uri="{BB962C8B-B14F-4D97-AF65-F5344CB8AC3E}">
        <p14:creationId xmlns:p14="http://schemas.microsoft.com/office/powerpoint/2010/main" val="12966432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nchor="t" anchorCtr="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C0B099DF-A749-44BA-B6F4-FB33497F4417}" type="datetimeFigureOut">
              <a:rPr lang="ru-RU" smtClean="0"/>
              <a:t>01.02.2023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F071768-E5AE-4CA3-B86D-2E8F9EB01C86}" type="slidenum">
              <a:rPr lang="ru-RU" smtClean="0"/>
              <a:t>‹#›</a:t>
            </a:fld>
            <a:endParaRPr lang="ru-RU"/>
          </a:p>
        </p:txBody>
      </p:sp>
    </p:spTree>
    <p:extLst>
      <p:ext uri="{BB962C8B-B14F-4D97-AF65-F5344CB8AC3E}">
        <p14:creationId xmlns:p14="http://schemas.microsoft.com/office/powerpoint/2010/main" val="18944147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ru-RU"/>
              <a:t>Образец заголовка</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C0B099DF-A749-44BA-B6F4-FB33497F4417}" type="datetimeFigureOut">
              <a:rPr lang="ru-RU" smtClean="0"/>
              <a:t>01.02.2023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F071768-E5AE-4CA3-B86D-2E8F9EB01C86}" type="slidenum">
              <a:rPr lang="ru-RU" smtClean="0"/>
              <a:t>‹#›</a:t>
            </a:fld>
            <a:endParaRPr lang="ru-RU"/>
          </a:p>
        </p:txBody>
      </p:sp>
    </p:spTree>
    <p:extLst>
      <p:ext uri="{BB962C8B-B14F-4D97-AF65-F5344CB8AC3E}">
        <p14:creationId xmlns:p14="http://schemas.microsoft.com/office/powerpoint/2010/main" val="21931711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3"/>
          <p:cNvSpPr>
            <a:spLocks noGrp="1"/>
          </p:cNvSpPr>
          <p:nvPr>
            <p:ph type="dt" sz="half" idx="10"/>
          </p:nvPr>
        </p:nvSpPr>
        <p:spPr/>
        <p:txBody>
          <a:bodyPr/>
          <a:lstStyle/>
          <a:p>
            <a:fld id="{C0B099DF-A749-44BA-B6F4-FB33497F4417}" type="datetimeFigureOut">
              <a:rPr lang="ru-RU" smtClean="0"/>
              <a:t>01.02.2023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F071768-E5AE-4CA3-B86D-2E8F9EB01C86}" type="slidenum">
              <a:rPr lang="ru-RU" smtClean="0"/>
              <a:t>‹#›</a:t>
            </a:fld>
            <a:endParaRPr lang="ru-RU"/>
          </a:p>
        </p:txBody>
      </p:sp>
    </p:spTree>
    <p:extLst>
      <p:ext uri="{BB962C8B-B14F-4D97-AF65-F5344CB8AC3E}">
        <p14:creationId xmlns:p14="http://schemas.microsoft.com/office/powerpoint/2010/main" val="30522780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C0B099DF-A749-44BA-B6F4-FB33497F4417}" type="datetimeFigureOut">
              <a:rPr lang="ru-RU" smtClean="0"/>
              <a:t>01.02.2023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F071768-E5AE-4CA3-B86D-2E8F9EB01C86}" type="slidenum">
              <a:rPr lang="ru-RU" smtClean="0"/>
              <a:t>‹#›</a:t>
            </a:fld>
            <a:endParaRPr lang="ru-RU"/>
          </a:p>
        </p:txBody>
      </p:sp>
    </p:spTree>
    <p:extLst>
      <p:ext uri="{BB962C8B-B14F-4D97-AF65-F5344CB8AC3E}">
        <p14:creationId xmlns:p14="http://schemas.microsoft.com/office/powerpoint/2010/main" val="1768766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C0B099DF-A749-44BA-B6F4-FB33497F4417}" type="datetimeFigureOut">
              <a:rPr lang="ru-RU" smtClean="0"/>
              <a:t>01.02.2023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F071768-E5AE-4CA3-B86D-2E8F9EB01C86}" type="slidenum">
              <a:rPr lang="ru-RU" smtClean="0"/>
              <a:t>‹#›</a:t>
            </a:fld>
            <a:endParaRPr lang="ru-RU"/>
          </a:p>
        </p:txBody>
      </p:sp>
    </p:spTree>
    <p:extLst>
      <p:ext uri="{BB962C8B-B14F-4D97-AF65-F5344CB8AC3E}">
        <p14:creationId xmlns:p14="http://schemas.microsoft.com/office/powerpoint/2010/main" val="2962521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C0B099DF-A749-44BA-B6F4-FB33497F4417}" type="datetimeFigureOut">
              <a:rPr lang="ru-RU" smtClean="0"/>
              <a:t>01.02.2023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1F071768-E5AE-4CA3-B86D-2E8F9EB01C86}" type="slidenum">
              <a:rPr lang="ru-RU" smtClean="0"/>
              <a:t>‹#›</a:t>
            </a:fld>
            <a:endParaRPr lang="ru-RU"/>
          </a:p>
        </p:txBody>
      </p:sp>
    </p:spTree>
    <p:extLst>
      <p:ext uri="{BB962C8B-B14F-4D97-AF65-F5344CB8AC3E}">
        <p14:creationId xmlns:p14="http://schemas.microsoft.com/office/powerpoint/2010/main" val="7175166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7" name="Date Placeholder 2"/>
          <p:cNvSpPr>
            <a:spLocks noGrp="1"/>
          </p:cNvSpPr>
          <p:nvPr>
            <p:ph type="dt" sz="half" idx="10"/>
          </p:nvPr>
        </p:nvSpPr>
        <p:spPr/>
        <p:txBody>
          <a:bodyPr/>
          <a:lstStyle/>
          <a:p>
            <a:fld id="{C0B099DF-A749-44BA-B6F4-FB33497F4417}" type="datetimeFigureOut">
              <a:rPr lang="ru-RU" smtClean="0"/>
              <a:t>01.02.2023</a:t>
            </a:fld>
            <a:endParaRPr lang="ru-RU"/>
          </a:p>
        </p:txBody>
      </p:sp>
      <p:sp>
        <p:nvSpPr>
          <p:cNvPr id="5" name="Footer Placeholder 3"/>
          <p:cNvSpPr>
            <a:spLocks noGrp="1"/>
          </p:cNvSpPr>
          <p:nvPr>
            <p:ph type="ftr" sz="quarter" idx="11"/>
          </p:nvPr>
        </p:nvSpPr>
        <p:spPr/>
        <p:txBody>
          <a:bodyPr/>
          <a:lstStyle/>
          <a:p>
            <a:endParaRPr lang="ru-RU"/>
          </a:p>
        </p:txBody>
      </p:sp>
      <p:sp>
        <p:nvSpPr>
          <p:cNvPr id="6" name="Slide Number Placeholder 4"/>
          <p:cNvSpPr>
            <a:spLocks noGrp="1"/>
          </p:cNvSpPr>
          <p:nvPr>
            <p:ph type="sldNum" sz="quarter" idx="12"/>
          </p:nvPr>
        </p:nvSpPr>
        <p:spPr/>
        <p:txBody>
          <a:bodyPr/>
          <a:lstStyle/>
          <a:p>
            <a:fld id="{1F071768-E5AE-4CA3-B86D-2E8F9EB01C86}" type="slidenum">
              <a:rPr lang="ru-RU" smtClean="0"/>
              <a:t>‹#›</a:t>
            </a:fld>
            <a:endParaRPr lang="ru-RU"/>
          </a:p>
        </p:txBody>
      </p:sp>
    </p:spTree>
    <p:extLst>
      <p:ext uri="{BB962C8B-B14F-4D97-AF65-F5344CB8AC3E}">
        <p14:creationId xmlns:p14="http://schemas.microsoft.com/office/powerpoint/2010/main" val="4250015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C0B099DF-A749-44BA-B6F4-FB33497F4417}" type="datetimeFigureOut">
              <a:rPr lang="ru-RU" smtClean="0"/>
              <a:t>01.02.2023</a:t>
            </a:fld>
            <a:endParaRPr lang="ru-RU"/>
          </a:p>
        </p:txBody>
      </p:sp>
      <p:sp>
        <p:nvSpPr>
          <p:cNvPr id="5" name="Footer Placeholder 2"/>
          <p:cNvSpPr>
            <a:spLocks noGrp="1"/>
          </p:cNvSpPr>
          <p:nvPr>
            <p:ph type="ftr" sz="quarter" idx="11"/>
          </p:nvPr>
        </p:nvSpPr>
        <p:spPr/>
        <p:txBody>
          <a:bodyPr/>
          <a:lstStyle/>
          <a:p>
            <a:endParaRPr lang="ru-RU"/>
          </a:p>
        </p:txBody>
      </p:sp>
      <p:sp>
        <p:nvSpPr>
          <p:cNvPr id="6" name="Slide Number Placeholder 3"/>
          <p:cNvSpPr>
            <a:spLocks noGrp="1"/>
          </p:cNvSpPr>
          <p:nvPr>
            <p:ph type="sldNum" sz="quarter" idx="12"/>
          </p:nvPr>
        </p:nvSpPr>
        <p:spPr/>
        <p:txBody>
          <a:bodyPr/>
          <a:lstStyle/>
          <a:p>
            <a:fld id="{1F071768-E5AE-4CA3-B86D-2E8F9EB01C86}" type="slidenum">
              <a:rPr lang="ru-RU" smtClean="0"/>
              <a:t>‹#›</a:t>
            </a:fld>
            <a:endParaRPr lang="ru-RU"/>
          </a:p>
        </p:txBody>
      </p:sp>
    </p:spTree>
    <p:extLst>
      <p:ext uri="{BB962C8B-B14F-4D97-AF65-F5344CB8AC3E}">
        <p14:creationId xmlns:p14="http://schemas.microsoft.com/office/powerpoint/2010/main" val="25752577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ru-RU"/>
              <a:t>Образец заголовка</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7" name="Date Placeholder 4"/>
          <p:cNvSpPr>
            <a:spLocks noGrp="1"/>
          </p:cNvSpPr>
          <p:nvPr>
            <p:ph type="dt" sz="half" idx="10"/>
          </p:nvPr>
        </p:nvSpPr>
        <p:spPr/>
        <p:txBody>
          <a:bodyPr/>
          <a:lstStyle/>
          <a:p>
            <a:fld id="{C0B099DF-A749-44BA-B6F4-FB33497F4417}" type="datetimeFigureOut">
              <a:rPr lang="ru-RU" smtClean="0"/>
              <a:t>01.02.2023</a:t>
            </a:fld>
            <a:endParaRPr lang="ru-RU"/>
          </a:p>
        </p:txBody>
      </p:sp>
      <p:sp>
        <p:nvSpPr>
          <p:cNvPr id="5" name="Footer Placeholder 5"/>
          <p:cNvSpPr>
            <a:spLocks noGrp="1"/>
          </p:cNvSpPr>
          <p:nvPr>
            <p:ph type="ftr" sz="quarter" idx="11"/>
          </p:nvPr>
        </p:nvSpPr>
        <p:spPr/>
        <p:txBody>
          <a:bodyPr/>
          <a:lstStyle/>
          <a:p>
            <a:endParaRPr lang="ru-RU"/>
          </a:p>
        </p:txBody>
      </p:sp>
      <p:sp>
        <p:nvSpPr>
          <p:cNvPr id="6" name="Slide Number Placeholder 6"/>
          <p:cNvSpPr>
            <a:spLocks noGrp="1"/>
          </p:cNvSpPr>
          <p:nvPr>
            <p:ph type="sldNum" sz="quarter" idx="12"/>
          </p:nvPr>
        </p:nvSpPr>
        <p:spPr/>
        <p:txBody>
          <a:bodyPr/>
          <a:lstStyle/>
          <a:p>
            <a:fld id="{1F071768-E5AE-4CA3-B86D-2E8F9EB01C86}" type="slidenum">
              <a:rPr lang="ru-RU" smtClean="0"/>
              <a:t>‹#›</a:t>
            </a:fld>
            <a:endParaRPr lang="ru-RU"/>
          </a:p>
        </p:txBody>
      </p:sp>
    </p:spTree>
    <p:extLst>
      <p:ext uri="{BB962C8B-B14F-4D97-AF65-F5344CB8AC3E}">
        <p14:creationId xmlns:p14="http://schemas.microsoft.com/office/powerpoint/2010/main" val="1724071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C0B099DF-A749-44BA-B6F4-FB33497F4417}" type="datetimeFigureOut">
              <a:rPr lang="ru-RU" smtClean="0"/>
              <a:t>01.02.2023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F071768-E5AE-4CA3-B86D-2E8F9EB01C86}" type="slidenum">
              <a:rPr lang="ru-RU" smtClean="0"/>
              <a:t>‹#›</a:t>
            </a:fld>
            <a:endParaRPr lang="ru-RU"/>
          </a:p>
        </p:txBody>
      </p:sp>
    </p:spTree>
    <p:extLst>
      <p:ext uri="{BB962C8B-B14F-4D97-AF65-F5344CB8AC3E}">
        <p14:creationId xmlns:p14="http://schemas.microsoft.com/office/powerpoint/2010/main" val="11234234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ru-RU"/>
              <a:t>Образец заголовка</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C0B099DF-A749-44BA-B6F4-FB33497F4417}" type="datetimeFigureOut">
              <a:rPr lang="ru-RU" smtClean="0"/>
              <a:t>01.02.2023</a:t>
            </a:fld>
            <a:endParaRPr lang="ru-RU"/>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ru-RU"/>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1F071768-E5AE-4CA3-B86D-2E8F9EB01C86}" type="slidenum">
              <a:rPr lang="ru-RU" smtClean="0"/>
              <a:t>‹#›</a:t>
            </a:fld>
            <a:endParaRPr lang="ru-RU"/>
          </a:p>
        </p:txBody>
      </p:sp>
    </p:spTree>
    <p:extLst>
      <p:ext uri="{BB962C8B-B14F-4D97-AF65-F5344CB8AC3E}">
        <p14:creationId xmlns:p14="http://schemas.microsoft.com/office/powerpoint/2010/main" val="144418010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2935558" y="1851407"/>
            <a:ext cx="9404723" cy="1400530"/>
          </a:xfrm>
        </p:spPr>
        <p:txBody>
          <a:bodyPr/>
          <a:lstStyle/>
          <a:p>
            <a:pPr algn="ctr"/>
            <a:r>
              <a:rPr lang="kk-KZ" sz="6600">
                <a:latin typeface="Times New Roman" pitchFamily="18" charset="0"/>
                <a:cs typeface="Times New Roman" pitchFamily="18" charset="0"/>
              </a:rPr>
              <a:t>    </a:t>
            </a:r>
            <a:r>
              <a:rPr lang="ru-RU" sz="6600">
                <a:latin typeface="Times New Roman" pitchFamily="18" charset="0"/>
                <a:cs typeface="Times New Roman" pitchFamily="18" charset="0"/>
              </a:rPr>
              <a:t>«</a:t>
            </a:r>
            <a:r>
              <a:rPr lang="kk-KZ" sz="6600">
                <a:latin typeface="Times New Roman" pitchFamily="18" charset="0"/>
                <a:cs typeface="Times New Roman" pitchFamily="18" charset="0"/>
              </a:rPr>
              <a:t>Нейрондық желі» </a:t>
            </a:r>
            <a:endParaRPr lang="ru-RU" sz="6600">
              <a:latin typeface="Times New Roman" pitchFamily="18" charset="0"/>
              <a:cs typeface="Times New Roman" pitchFamily="18" charset="0"/>
            </a:endParaRPr>
          </a:p>
        </p:txBody>
      </p:sp>
      <p:pic>
        <p:nvPicPr>
          <p:cNvPr id="1026" name="Picture 2" descr="C:\Users\Lenovo\Desktop\universalnye-nejronnye-seti-foto-igatecomua_rect_fa288186d780df4af4e54967ae6fd22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348" y="1210964"/>
            <a:ext cx="4781320" cy="2681416"/>
          </a:xfrm>
          <a:prstGeom prst="rect">
            <a:avLst/>
          </a:prstGeom>
          <a:no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a:extLst>
            <a:ext uri="{909E8E84-426E-40DD-AFC4-6F175D3DCCD1}">
              <a14:hiddenFill xmlns:a14="http://schemas.microsoft.com/office/drawing/2010/main">
                <a:solidFill>
                  <a:srgbClr val="FFFFFF"/>
                </a:solidFill>
              </a14:hiddenFill>
            </a:ext>
          </a:extLst>
        </p:spPr>
      </p:pic>
      <p:sp>
        <p:nvSpPr>
          <p:cNvPr id="10" name="Объект 7"/>
          <p:cNvSpPr>
            <a:spLocks noGrp="1"/>
          </p:cNvSpPr>
          <p:nvPr>
            <p:ph idx="1"/>
          </p:nvPr>
        </p:nvSpPr>
        <p:spPr>
          <a:xfrm>
            <a:off x="1103312" y="4460789"/>
            <a:ext cx="8946541" cy="1787609"/>
          </a:xfrm>
        </p:spPr>
        <p:txBody>
          <a:bodyPr>
            <a:normAutofit/>
          </a:bodyPr>
          <a:lstStyle/>
          <a:p>
            <a:r>
              <a:rPr lang="kk-KZ" sz="2800">
                <a:latin typeface="Times New Roman" pitchFamily="18" charset="0"/>
                <a:cs typeface="Times New Roman" pitchFamily="18" charset="0"/>
              </a:rPr>
              <a:t>Орындаған:Фаррабай Н </a:t>
            </a:r>
          </a:p>
          <a:p>
            <a:r>
              <a:rPr lang="kk-KZ" sz="2800" dirty="0">
                <a:latin typeface="Times New Roman" pitchFamily="18" charset="0"/>
                <a:cs typeface="Times New Roman" pitchFamily="18" charset="0"/>
              </a:rPr>
              <a:t>Тексерген:Байболова М.Ғ</a:t>
            </a:r>
          </a:p>
          <a:p>
            <a:endParaRPr lang="ru-RU" sz="2800" dirty="0">
              <a:latin typeface="Times New Roman" pitchFamily="18" charset="0"/>
              <a:cs typeface="Times New Roman" pitchFamily="18" charset="0"/>
            </a:endParaRPr>
          </a:p>
        </p:txBody>
      </p:sp>
      <p:sp>
        <p:nvSpPr>
          <p:cNvPr id="11" name="Объект 7"/>
          <p:cNvSpPr txBox="1">
            <a:spLocks/>
          </p:cNvSpPr>
          <p:nvPr/>
        </p:nvSpPr>
        <p:spPr>
          <a:xfrm>
            <a:off x="2268966" y="292445"/>
            <a:ext cx="8946541" cy="737286"/>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r>
              <a:rPr lang="kk-KZ" sz="3600">
                <a:latin typeface="Times New Roman" pitchFamily="18" charset="0"/>
                <a:cs typeface="Times New Roman" pitchFamily="18" charset="0"/>
              </a:rPr>
              <a:t>Жасанды интеллектуалды жүйелер.</a:t>
            </a:r>
            <a:endParaRPr lang="ru-RU" sz="3600">
              <a:latin typeface="Times New Roman" pitchFamily="18" charset="0"/>
              <a:cs typeface="Times New Roman" pitchFamily="18" charset="0"/>
            </a:endParaRPr>
          </a:p>
        </p:txBody>
      </p:sp>
    </p:spTree>
    <p:extLst>
      <p:ext uri="{BB962C8B-B14F-4D97-AF65-F5344CB8AC3E}">
        <p14:creationId xmlns:p14="http://schemas.microsoft.com/office/powerpoint/2010/main" val="2689371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6146" name="Picture 2" descr="C:\Users\Lenovo\Desktop\Без названия.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12108"/>
            <a:ext cx="12245546" cy="79701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9576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7170" name="Picture 2" descr="C:\Users\Lenovo\Desktop\6ca260fb4a2f8263a1c99ab9ddce7baf.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282616" cy="73707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5041595"/>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12192000" cy="7082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0780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70704" y="2644346"/>
            <a:ext cx="11368216" cy="4473146"/>
          </a:xfrm>
        </p:spPr>
        <p:txBody>
          <a:bodyPr>
            <a:noAutofit/>
          </a:bodyPr>
          <a:lstStyle/>
          <a:p>
            <a:r>
              <a:rPr lang="ru-RU" sz="2400">
                <a:latin typeface="Times New Roman" pitchFamily="18" charset="0"/>
                <a:cs typeface="Times New Roman" pitchFamily="18" charset="0"/>
              </a:rPr>
              <a:t>Нейрондық желі, нейрожелі, жасанды нейронды желі (Нейронная сеть, Нейросеть, искусственная нейронная сеть; </a:t>
            </a:r>
            <a:r>
              <a:rPr lang="en-US" sz="2400">
                <a:latin typeface="Times New Roman" pitchFamily="18" charset="0"/>
                <a:cs typeface="Times New Roman" pitchFamily="18" charset="0"/>
              </a:rPr>
              <a:t>neural network, neural net) — </a:t>
            </a:r>
            <a:r>
              <a:rPr lang="ru-RU" sz="2400">
                <a:latin typeface="Times New Roman" pitchFamily="18" charset="0"/>
                <a:cs typeface="Times New Roman" pitchFamily="18" charset="0"/>
              </a:rPr>
              <a:t>өлшенген байланыс сызықтарымен жалғастырылған салыстырмалы түрде онша күрделі емес өндеуші элементтерден тұратын желі. Элементтер әсер ету мен баптауға рұқсаты бар байланыс желілерімен жалғастырылған. Ал әрбір элемент кейбір сызықтық емес функцияның кіріске түскен мәнін қолдана отырып, кейбір мәнді өндіреді және өндірілген мәнді басқа бір элементке береді немесе оны өзінің шығысына орналастырады. Нейрондық желі нерв жүйесіндегі нейрондардың қимылын модельдеу үшін қолданылады. Еске алынған сызықтық емес функция, әдетте, босағалық болып саналады.</a:t>
            </a:r>
          </a:p>
        </p:txBody>
      </p:sp>
      <p:pic>
        <p:nvPicPr>
          <p:cNvPr id="5" name="Picture 2" descr="C:\Users\Lenovo\Desktop\Без названия.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74292" y="259491"/>
            <a:ext cx="3324943" cy="2248930"/>
          </a:xfrm>
          <a:prstGeom prst="rect">
            <a:avLst/>
          </a:prstGeom>
          <a:noFill/>
          <a:ln>
            <a:noFill/>
          </a:ln>
          <a:effectLst>
            <a:outerShdw blurRad="225425" dist="50800" dir="5220000" algn="ctr">
              <a:srgbClr val="000000">
                <a:alpha val="3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8314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84205" y="1371600"/>
            <a:ext cx="11677135" cy="5140411"/>
          </a:xfrm>
        </p:spPr>
        <p:txBody>
          <a:bodyPr>
            <a:noAutofit/>
          </a:bodyPr>
          <a:lstStyle/>
          <a:p>
            <a:r>
              <a:rPr lang="ru-RU" sz="2200">
                <a:latin typeface="Times New Roman" pitchFamily="18" charset="0"/>
                <a:cs typeface="Times New Roman" pitchFamily="18" charset="0"/>
              </a:rPr>
              <a:t>Жалпы биологиялық прототип негізінде жасалған жасанды нейрон желісінің алғаш математикалық моделі У. Маккалок пен У. Питтс ғалымдары шығарды, олар оны биологиялық нейрон, яғни биологиялық прототип негізінде құрылған желілер нейрондарына қарап ойлап тапты. Осы ғалымдардың айтуынша: осы желідегі элементтерде сандық және логикалық опенрацияларды жасауға болады. Практикалық түрде желі 1958 жылы компьютерлік программа сияқты Фрэнк Розенблатт дейтін ғалыммен басталды, нәтижесінде электронды құрылғы ретінде – перцептрон түрінде жасалды. Алғашында нейрон тек логикалық нөл мен логикалық бірліктің сигналдарын ғана өндей алды, себебі ол биологиялық прототип негізінде жасалған еді, ал ол тек екі күйде ғана бола алады – қоздырылған немесе қоздырылмаған. Нейрон желілердің одан сайын дамуы мынаны көрсетті: олардың қолданылу аясын кеңейту үшін нейрон тек бинарлы сигналдармен шектелмей, олармен қатар үздіксіз (аналогты) сигналдармен де жұмыс жасауы қажет. Нейронның мұндай жалпылау анықтамасы Уидроу мен Хоффом ғалымдарымен жасалды, олар нейрон жүзеге асудың функциясы ретінде логистикалық қисықты қолдану мүмкіндігін ұсынды.</a:t>
            </a:r>
          </a:p>
        </p:txBody>
      </p:sp>
      <p:sp>
        <p:nvSpPr>
          <p:cNvPr id="4" name="Заголовок 1"/>
          <p:cNvSpPr>
            <a:spLocks noGrp="1"/>
          </p:cNvSpPr>
          <p:nvPr>
            <p:ph type="title"/>
          </p:nvPr>
        </p:nvSpPr>
        <p:spPr>
          <a:xfrm>
            <a:off x="658468" y="0"/>
            <a:ext cx="9404723" cy="1400530"/>
          </a:xfrm>
        </p:spPr>
        <p:txBody>
          <a:bodyPr/>
          <a:lstStyle/>
          <a:p>
            <a:r>
              <a:rPr lang="ru-RU" sz="5400"/>
              <a:t>Тарихы.</a:t>
            </a:r>
          </a:p>
        </p:txBody>
      </p:sp>
    </p:spTree>
    <p:extLst>
      <p:ext uri="{BB962C8B-B14F-4D97-AF65-F5344CB8AC3E}">
        <p14:creationId xmlns:p14="http://schemas.microsoft.com/office/powerpoint/2010/main" val="212948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3074" name="Picture 2" descr="C:\Users\Lenovo\Desktop\ROZENBLATT_Frenk_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4006"/>
            <a:ext cx="12192000" cy="69520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6640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07774" y="716693"/>
            <a:ext cx="11491784" cy="4213653"/>
          </a:xfrm>
        </p:spPr>
        <p:txBody>
          <a:bodyPr>
            <a:noAutofit/>
          </a:bodyPr>
          <a:lstStyle/>
          <a:p>
            <a:r>
              <a:rPr lang="ru-RU" sz="1900">
                <a:latin typeface="Times New Roman" pitchFamily="18" charset="0"/>
                <a:cs typeface="Times New Roman" pitchFamily="18" charset="0"/>
              </a:rPr>
              <a:t>Адамның миының дәл жұмысы - жасырын сыр әл</a:t>
            </a:r>
            <a:r>
              <a:rPr lang="en-US" sz="1900">
                <a:latin typeface="Times New Roman" pitchFamily="18" charset="0"/>
                <a:cs typeface="Times New Roman" pitchFamily="18" charset="0"/>
              </a:rPr>
              <a:t>i </a:t>
            </a:r>
            <a:r>
              <a:rPr lang="ru-RU" sz="1900">
                <a:latin typeface="Times New Roman" pitchFamily="18" charset="0"/>
                <a:cs typeface="Times New Roman" pitchFamily="18" charset="0"/>
              </a:rPr>
              <a:t>де. Бұл таң ғажайып процессордың әйтсе де, кейб</a:t>
            </a:r>
            <a:r>
              <a:rPr lang="en-US" sz="1900">
                <a:latin typeface="Times New Roman" pitchFamily="18" charset="0"/>
                <a:cs typeface="Times New Roman" pitchFamily="18" charset="0"/>
              </a:rPr>
              <a:t>i</a:t>
            </a:r>
            <a:r>
              <a:rPr lang="ru-RU" sz="1900">
                <a:latin typeface="Times New Roman" pitchFamily="18" charset="0"/>
                <a:cs typeface="Times New Roman" pitchFamily="18" charset="0"/>
              </a:rPr>
              <a:t>р тұрғылары белг</a:t>
            </a:r>
            <a:r>
              <a:rPr lang="en-US" sz="1900">
                <a:latin typeface="Times New Roman" pitchFamily="18" charset="0"/>
                <a:cs typeface="Times New Roman" pitchFamily="18" charset="0"/>
              </a:rPr>
              <a:t>i</a:t>
            </a:r>
            <a:r>
              <a:rPr lang="ru-RU" sz="1900">
                <a:latin typeface="Times New Roman" pitchFamily="18" charset="0"/>
                <a:cs typeface="Times New Roman" pitchFamily="18" charset="0"/>
              </a:rPr>
              <a:t>л</a:t>
            </a:r>
            <a:r>
              <a:rPr lang="en-US" sz="1900">
                <a:latin typeface="Times New Roman" pitchFamily="18" charset="0"/>
                <a:cs typeface="Times New Roman" pitchFamily="18" charset="0"/>
              </a:rPr>
              <a:t>i. </a:t>
            </a:r>
            <a:r>
              <a:rPr lang="ru-RU" sz="1900">
                <a:latin typeface="Times New Roman" pitchFamily="18" charset="0"/>
                <a:cs typeface="Times New Roman" pitchFamily="18" charset="0"/>
              </a:rPr>
              <a:t>Ерекше торшалар, есте сақтауға қаб</a:t>
            </a:r>
            <a:r>
              <a:rPr lang="en-US" sz="1900">
                <a:latin typeface="Times New Roman" pitchFamily="18" charset="0"/>
                <a:cs typeface="Times New Roman" pitchFamily="18" charset="0"/>
              </a:rPr>
              <a:t>i</a:t>
            </a:r>
            <a:r>
              <a:rPr lang="ru-RU" sz="1900">
                <a:latin typeface="Times New Roman" pitchFamily="18" charset="0"/>
                <a:cs typeface="Times New Roman" pitchFamily="18" charset="0"/>
              </a:rPr>
              <a:t>летт</a:t>
            </a:r>
            <a:r>
              <a:rPr lang="en-US" sz="1900">
                <a:latin typeface="Times New Roman" pitchFamily="18" charset="0"/>
                <a:cs typeface="Times New Roman" pitchFamily="18" charset="0"/>
              </a:rPr>
              <a:t>i </a:t>
            </a:r>
            <a:r>
              <a:rPr lang="ru-RU" sz="1900">
                <a:latin typeface="Times New Roman" pitchFamily="18" charset="0"/>
                <a:cs typeface="Times New Roman" pitchFamily="18" charset="0"/>
              </a:rPr>
              <a:t>белг</a:t>
            </a:r>
            <a:r>
              <a:rPr lang="en-US" sz="1900">
                <a:latin typeface="Times New Roman" pitchFamily="18" charset="0"/>
                <a:cs typeface="Times New Roman" pitchFamily="18" charset="0"/>
              </a:rPr>
              <a:t>i</a:t>
            </a:r>
            <a:r>
              <a:rPr lang="ru-RU" sz="1900">
                <a:latin typeface="Times New Roman" pitchFamily="18" charset="0"/>
                <a:cs typeface="Times New Roman" pitchFamily="18" charset="0"/>
              </a:rPr>
              <a:t>л</a:t>
            </a:r>
            <a:r>
              <a:rPr lang="en-US" sz="1900">
                <a:latin typeface="Times New Roman" pitchFamily="18" charset="0"/>
                <a:cs typeface="Times New Roman" pitchFamily="18" charset="0"/>
              </a:rPr>
              <a:t>i </a:t>
            </a:r>
            <a:r>
              <a:rPr lang="ru-RU" sz="1900">
                <a:latin typeface="Times New Roman" pitchFamily="18" charset="0"/>
                <a:cs typeface="Times New Roman" pitchFamily="18" charset="0"/>
              </a:rPr>
              <a:t>қалай нейрондар адамның миының нег</a:t>
            </a:r>
            <a:r>
              <a:rPr lang="en-US" sz="1900">
                <a:latin typeface="Times New Roman" pitchFamily="18" charset="0"/>
                <a:cs typeface="Times New Roman" pitchFamily="18" charset="0"/>
              </a:rPr>
              <a:t>i</a:t>
            </a:r>
            <a:r>
              <a:rPr lang="ru-RU" sz="1900">
                <a:latin typeface="Times New Roman" pitchFamily="18" charset="0"/>
                <a:cs typeface="Times New Roman" pitchFamily="18" charset="0"/>
              </a:rPr>
              <a:t>зд</a:t>
            </a:r>
            <a:r>
              <a:rPr lang="en-US" sz="1900">
                <a:latin typeface="Times New Roman" pitchFamily="18" charset="0"/>
                <a:cs typeface="Times New Roman" pitchFamily="18" charset="0"/>
              </a:rPr>
              <a:t>i </a:t>
            </a:r>
            <a:r>
              <a:rPr lang="ru-RU" sz="1900">
                <a:latin typeface="Times New Roman" pitchFamily="18" charset="0"/>
                <a:cs typeface="Times New Roman" pitchFamily="18" charset="0"/>
              </a:rPr>
              <a:t>элемент</a:t>
            </a:r>
            <a:r>
              <a:rPr lang="en-US" sz="1900">
                <a:latin typeface="Times New Roman" pitchFamily="18" charset="0"/>
                <a:cs typeface="Times New Roman" pitchFamily="18" charset="0"/>
              </a:rPr>
              <a:t>i</a:t>
            </a:r>
            <a:r>
              <a:rPr lang="ru-RU" sz="1900">
                <a:latin typeface="Times New Roman" pitchFamily="18" charset="0"/>
                <a:cs typeface="Times New Roman" pitchFamily="18" charset="0"/>
              </a:rPr>
              <a:t>мен олардың денен</a:t>
            </a:r>
            <a:r>
              <a:rPr lang="en-US" sz="1900">
                <a:latin typeface="Times New Roman" pitchFamily="18" charset="0"/>
                <a:cs typeface="Times New Roman" pitchFamily="18" charset="0"/>
              </a:rPr>
              <a:t>i</a:t>
            </a:r>
            <a:r>
              <a:rPr lang="ru-RU" sz="1900">
                <a:latin typeface="Times New Roman" pitchFamily="18" charset="0"/>
                <a:cs typeface="Times New Roman" pitchFamily="18" charset="0"/>
              </a:rPr>
              <a:t>ң өңге торшаларынан айыратын әрб</a:t>
            </a:r>
            <a:r>
              <a:rPr lang="en-US" sz="1900">
                <a:latin typeface="Times New Roman" pitchFamily="18" charset="0"/>
                <a:cs typeface="Times New Roman" pitchFamily="18" charset="0"/>
              </a:rPr>
              <a:t>i</a:t>
            </a:r>
            <a:r>
              <a:rPr lang="ru-RU" sz="1900">
                <a:latin typeface="Times New Roman" pitchFamily="18" charset="0"/>
                <a:cs typeface="Times New Roman" pitchFamily="18" charset="0"/>
              </a:rPr>
              <a:t>р әсерге алдыңғы тәж</a:t>
            </a:r>
            <a:r>
              <a:rPr lang="en-US" sz="1900">
                <a:latin typeface="Times New Roman" pitchFamily="18" charset="0"/>
                <a:cs typeface="Times New Roman" pitchFamily="18" charset="0"/>
              </a:rPr>
              <a:t>i</a:t>
            </a:r>
            <a:r>
              <a:rPr lang="ru-RU" sz="1900">
                <a:latin typeface="Times New Roman" pitchFamily="18" charset="0"/>
                <a:cs typeface="Times New Roman" pitchFamily="18" charset="0"/>
              </a:rPr>
              <a:t>рибелерд</a:t>
            </a:r>
            <a:r>
              <a:rPr lang="en-US" sz="1900">
                <a:latin typeface="Times New Roman" pitchFamily="18" charset="0"/>
                <a:cs typeface="Times New Roman" pitchFamily="18" charset="0"/>
              </a:rPr>
              <a:t>i </a:t>
            </a:r>
            <a:r>
              <a:rPr lang="ru-RU" sz="1900">
                <a:latin typeface="Times New Roman" pitchFamily="18" charset="0"/>
                <a:cs typeface="Times New Roman" pitchFamily="18" charset="0"/>
              </a:rPr>
              <a:t>ойлап қолдануға болып табылады.</a:t>
            </a:r>
          </a:p>
          <a:p>
            <a:r>
              <a:rPr lang="ru-RU" sz="1900">
                <a:latin typeface="Times New Roman" pitchFamily="18" charset="0"/>
                <a:cs typeface="Times New Roman" pitchFamily="18" charset="0"/>
              </a:rPr>
              <a:t>Адамның ми қыртысы жанында бетпен, жуандықтың нейрондарының 2 ауқымды 3 ммге жазық, ғұламасы өйренш</a:t>
            </a:r>
            <a:r>
              <a:rPr lang="en-US" sz="1900">
                <a:latin typeface="Times New Roman" pitchFamily="18" charset="0"/>
                <a:cs typeface="Times New Roman" pitchFamily="18" charset="0"/>
              </a:rPr>
              <a:t>i</a:t>
            </a:r>
            <a:r>
              <a:rPr lang="ru-RU" sz="1900">
                <a:latin typeface="Times New Roman" pitchFamily="18" charset="0"/>
                <a:cs typeface="Times New Roman" pitchFamily="18" charset="0"/>
              </a:rPr>
              <a:t>кт</a:t>
            </a:r>
            <a:r>
              <a:rPr lang="en-US" sz="1900">
                <a:latin typeface="Times New Roman" pitchFamily="18" charset="0"/>
                <a:cs typeface="Times New Roman" pitchFamily="18" charset="0"/>
              </a:rPr>
              <a:t>i </a:t>
            </a:r>
            <a:r>
              <a:rPr lang="ru-RU" sz="1900">
                <a:latin typeface="Times New Roman" pitchFamily="18" charset="0"/>
                <a:cs typeface="Times New Roman" pitchFamily="18" charset="0"/>
              </a:rPr>
              <a:t>клавиатураның бет</a:t>
            </a:r>
            <a:r>
              <a:rPr lang="en-US" sz="1900">
                <a:latin typeface="Times New Roman" pitchFamily="18" charset="0"/>
                <a:cs typeface="Times New Roman" pitchFamily="18" charset="0"/>
              </a:rPr>
              <a:t>i</a:t>
            </a:r>
            <a:r>
              <a:rPr lang="ru-RU" sz="1900">
                <a:latin typeface="Times New Roman" pitchFamily="18" charset="0"/>
                <a:cs typeface="Times New Roman" pitchFamily="18" charset="0"/>
              </a:rPr>
              <a:t>н</a:t>
            </a:r>
            <a:r>
              <a:rPr lang="en-US" sz="1900">
                <a:latin typeface="Times New Roman" pitchFamily="18" charset="0"/>
                <a:cs typeface="Times New Roman" pitchFamily="18" charset="0"/>
              </a:rPr>
              <a:t>i</a:t>
            </a:r>
            <a:r>
              <a:rPr lang="ru-RU" sz="1900">
                <a:latin typeface="Times New Roman" pitchFamily="18" charset="0"/>
                <a:cs typeface="Times New Roman" pitchFamily="18" charset="0"/>
              </a:rPr>
              <a:t>ң ауданын ек</a:t>
            </a:r>
            <a:r>
              <a:rPr lang="en-US" sz="1900">
                <a:latin typeface="Times New Roman" pitchFamily="18" charset="0"/>
                <a:cs typeface="Times New Roman" pitchFamily="18" charset="0"/>
              </a:rPr>
              <a:t>i </a:t>
            </a:r>
            <a:r>
              <a:rPr lang="ru-RU" sz="1900">
                <a:latin typeface="Times New Roman" pitchFamily="18" charset="0"/>
                <a:cs typeface="Times New Roman" pitchFamily="18" charset="0"/>
              </a:rPr>
              <a:t>есе асатын 2200 см2 болып табылады. Бас мидың қабығы жуық шамамен жұлдыздардың құс жолына санға тең 1011 нейрондардың жанында болады. Әрб</a:t>
            </a:r>
            <a:r>
              <a:rPr lang="en-US" sz="1900">
                <a:latin typeface="Times New Roman" pitchFamily="18" charset="0"/>
                <a:cs typeface="Times New Roman" pitchFamily="18" charset="0"/>
              </a:rPr>
              <a:t>i</a:t>
            </a:r>
            <a:r>
              <a:rPr lang="ru-RU" sz="1900">
                <a:latin typeface="Times New Roman" pitchFamily="18" charset="0"/>
                <a:cs typeface="Times New Roman" pitchFamily="18" charset="0"/>
              </a:rPr>
              <a:t>р нейрон 103-104 басқа нейрондармен байланған. Адамның миы нег</a:t>
            </a:r>
            <a:r>
              <a:rPr lang="en-US" sz="1900">
                <a:latin typeface="Times New Roman" pitchFamily="18" charset="0"/>
                <a:cs typeface="Times New Roman" pitchFamily="18" charset="0"/>
              </a:rPr>
              <a:t>i</a:t>
            </a:r>
            <a:r>
              <a:rPr lang="ru-RU" sz="1900">
                <a:latin typeface="Times New Roman" pitchFamily="18" charset="0"/>
                <a:cs typeface="Times New Roman" pitchFamily="18" charset="0"/>
              </a:rPr>
              <a:t>з</a:t>
            </a:r>
            <a:r>
              <a:rPr lang="en-US" sz="1900">
                <a:latin typeface="Times New Roman" pitchFamily="18" charset="0"/>
                <a:cs typeface="Times New Roman" pitchFamily="18" charset="0"/>
              </a:rPr>
              <a:t>i</a:t>
            </a:r>
            <a:r>
              <a:rPr lang="ru-RU" sz="1900">
                <a:latin typeface="Times New Roman" pitchFamily="18" charset="0"/>
                <a:cs typeface="Times New Roman" pitchFamily="18" charset="0"/>
              </a:rPr>
              <a:t>нендер 1014 1015 өзара байланыстарға жуық шамамен алады. Адамгерш</a:t>
            </a:r>
            <a:r>
              <a:rPr lang="en-US" sz="1900">
                <a:latin typeface="Times New Roman" pitchFamily="18" charset="0"/>
                <a:cs typeface="Times New Roman" pitchFamily="18" charset="0"/>
              </a:rPr>
              <a:t>i</a:t>
            </a:r>
            <a:r>
              <a:rPr lang="ru-RU" sz="1900">
                <a:latin typeface="Times New Roman" pitchFamily="18" charset="0"/>
                <a:cs typeface="Times New Roman" pitchFamily="18" charset="0"/>
              </a:rPr>
              <a:t>л</a:t>
            </a:r>
            <a:r>
              <a:rPr lang="en-US" sz="1900">
                <a:latin typeface="Times New Roman" pitchFamily="18" charset="0"/>
                <a:cs typeface="Times New Roman" pitchFamily="18" charset="0"/>
              </a:rPr>
              <a:t>i</a:t>
            </a:r>
            <a:r>
              <a:rPr lang="ru-RU" sz="1900">
                <a:latin typeface="Times New Roman" pitchFamily="18" charset="0"/>
                <a:cs typeface="Times New Roman" pitchFamily="18" charset="0"/>
              </a:rPr>
              <a:t>к ақылдың көш</a:t>
            </a:r>
            <a:r>
              <a:rPr lang="en-US" sz="1900">
                <a:latin typeface="Times New Roman" pitchFamily="18" charset="0"/>
                <a:cs typeface="Times New Roman" pitchFamily="18" charset="0"/>
              </a:rPr>
              <a:t>i </a:t>
            </a:r>
            <a:r>
              <a:rPr lang="ru-RU" sz="1900">
                <a:latin typeface="Times New Roman" pitchFamily="18" charset="0"/>
                <a:cs typeface="Times New Roman" pitchFamily="18" charset="0"/>
              </a:rPr>
              <a:t>олардың арасындағы нег</a:t>
            </a:r>
            <a:r>
              <a:rPr lang="en-US" sz="1900">
                <a:latin typeface="Times New Roman" pitchFamily="18" charset="0"/>
                <a:cs typeface="Times New Roman" pitchFamily="18" charset="0"/>
              </a:rPr>
              <a:t>i</a:t>
            </a:r>
            <a:r>
              <a:rPr lang="ru-RU" sz="1900">
                <a:latin typeface="Times New Roman" pitchFamily="18" charset="0"/>
                <a:cs typeface="Times New Roman" pitchFamily="18" charset="0"/>
              </a:rPr>
              <a:t>зд</a:t>
            </a:r>
            <a:r>
              <a:rPr lang="en-US" sz="1900">
                <a:latin typeface="Times New Roman" pitchFamily="18" charset="0"/>
                <a:cs typeface="Times New Roman" pitchFamily="18" charset="0"/>
              </a:rPr>
              <a:t>i </a:t>
            </a:r>
            <a:r>
              <a:rPr lang="ru-RU" sz="1900">
                <a:latin typeface="Times New Roman" pitchFamily="18" charset="0"/>
                <a:cs typeface="Times New Roman" pitchFamily="18" charset="0"/>
              </a:rPr>
              <a:t>компоненттерд</a:t>
            </a:r>
            <a:r>
              <a:rPr lang="en-US" sz="1900">
                <a:latin typeface="Times New Roman" pitchFamily="18" charset="0"/>
                <a:cs typeface="Times New Roman" pitchFamily="18" charset="0"/>
              </a:rPr>
              <a:t>i</a:t>
            </a:r>
            <a:r>
              <a:rPr lang="ru-RU" sz="1900">
                <a:latin typeface="Times New Roman" pitchFamily="18" charset="0"/>
                <a:cs typeface="Times New Roman" pitchFamily="18" charset="0"/>
              </a:rPr>
              <a:t>ң саны, Қосулардың алуантөрл</a:t>
            </a:r>
            <a:r>
              <a:rPr lang="en-US" sz="1900">
                <a:latin typeface="Times New Roman" pitchFamily="18" charset="0"/>
                <a:cs typeface="Times New Roman" pitchFamily="18" charset="0"/>
              </a:rPr>
              <a:t>i</a:t>
            </a:r>
            <a:r>
              <a:rPr lang="ru-RU" sz="1900">
                <a:latin typeface="Times New Roman" pitchFamily="18" charset="0"/>
                <a:cs typeface="Times New Roman" pitchFamily="18" charset="0"/>
              </a:rPr>
              <a:t>г</a:t>
            </a:r>
            <a:r>
              <a:rPr lang="en-US" sz="1900">
                <a:latin typeface="Times New Roman" pitchFamily="18" charset="0"/>
                <a:cs typeface="Times New Roman" pitchFamily="18" charset="0"/>
              </a:rPr>
              <a:t>i</a:t>
            </a:r>
            <a:r>
              <a:rPr lang="ru-RU" sz="1900">
                <a:latin typeface="Times New Roman" pitchFamily="18" charset="0"/>
                <a:cs typeface="Times New Roman" pitchFamily="18" charset="0"/>
              </a:rPr>
              <a:t>нен тәуелд</a:t>
            </a:r>
            <a:r>
              <a:rPr lang="en-US" sz="1900">
                <a:latin typeface="Times New Roman" pitchFamily="18" charset="0"/>
                <a:cs typeface="Times New Roman" pitchFamily="18" charset="0"/>
              </a:rPr>
              <a:t>i </a:t>
            </a:r>
            <a:r>
              <a:rPr lang="ru-RU" sz="1900">
                <a:latin typeface="Times New Roman" pitchFamily="18" charset="0"/>
                <a:cs typeface="Times New Roman" pitchFamily="18" charset="0"/>
              </a:rPr>
              <a:t>болады, тект</a:t>
            </a:r>
            <a:r>
              <a:rPr lang="en-US" sz="1900">
                <a:latin typeface="Times New Roman" pitchFamily="18" charset="0"/>
                <a:cs typeface="Times New Roman" pitchFamily="18" charset="0"/>
              </a:rPr>
              <a:t>i</a:t>
            </a:r>
            <a:r>
              <a:rPr lang="ru-RU" sz="1900">
                <a:latin typeface="Times New Roman" pitchFamily="18" charset="0"/>
                <a:cs typeface="Times New Roman" pitchFamily="18" charset="0"/>
              </a:rPr>
              <a:t>к программалау және өйренуден сонымен б</a:t>
            </a:r>
            <a:r>
              <a:rPr lang="en-US" sz="1900">
                <a:latin typeface="Times New Roman" pitchFamily="18" charset="0"/>
                <a:cs typeface="Times New Roman" pitchFamily="18" charset="0"/>
              </a:rPr>
              <a:t>i</a:t>
            </a:r>
            <a:r>
              <a:rPr lang="ru-RU" sz="1900">
                <a:latin typeface="Times New Roman" pitchFamily="18" charset="0"/>
                <a:cs typeface="Times New Roman" pitchFamily="18" charset="0"/>
              </a:rPr>
              <a:t>рге. Жеке нейрон көрдел</a:t>
            </a:r>
            <a:r>
              <a:rPr lang="en-US" sz="1900">
                <a:latin typeface="Times New Roman" pitchFamily="18" charset="0"/>
                <a:cs typeface="Times New Roman" pitchFamily="18" charset="0"/>
              </a:rPr>
              <a:t>i </a:t>
            </a:r>
            <a:r>
              <a:rPr lang="ru-RU" sz="1900">
                <a:latin typeface="Times New Roman" pitchFamily="18" charset="0"/>
                <a:cs typeface="Times New Roman" pitchFamily="18" charset="0"/>
              </a:rPr>
              <a:t>болып табылады, </a:t>
            </a:r>
            <a:r>
              <a:rPr lang="en-US" sz="1900">
                <a:latin typeface="Times New Roman" pitchFamily="18" charset="0"/>
                <a:cs typeface="Times New Roman" pitchFamily="18" charset="0"/>
              </a:rPr>
              <a:t>i</a:t>
            </a:r>
            <a:r>
              <a:rPr lang="ru-RU" sz="1900">
                <a:latin typeface="Times New Roman" pitchFamily="18" charset="0"/>
                <a:cs typeface="Times New Roman" pitchFamily="18" charset="0"/>
              </a:rPr>
              <a:t>шк</a:t>
            </a:r>
            <a:r>
              <a:rPr lang="en-US" sz="1900">
                <a:latin typeface="Times New Roman" pitchFamily="18" charset="0"/>
                <a:cs typeface="Times New Roman" pitchFamily="18" charset="0"/>
              </a:rPr>
              <a:t>i </a:t>
            </a:r>
            <a:r>
              <a:rPr lang="ru-RU" sz="1900">
                <a:latin typeface="Times New Roman" pitchFamily="18" charset="0"/>
                <a:cs typeface="Times New Roman" pitchFamily="18" charset="0"/>
              </a:rPr>
              <a:t>жөйе және басқару механизмдары және электрохимиялық байланыстар мәл</a:t>
            </a:r>
            <a:r>
              <a:rPr lang="en-US" sz="1900">
                <a:latin typeface="Times New Roman" pitchFamily="18" charset="0"/>
                <a:cs typeface="Times New Roman" pitchFamily="18" charset="0"/>
              </a:rPr>
              <a:t>i</a:t>
            </a:r>
            <a:r>
              <a:rPr lang="ru-RU" sz="1900">
                <a:latin typeface="Times New Roman" pitchFamily="18" charset="0"/>
                <a:cs typeface="Times New Roman" pitchFamily="18" charset="0"/>
              </a:rPr>
              <a:t>метт</a:t>
            </a:r>
            <a:r>
              <a:rPr lang="en-US" sz="1900">
                <a:latin typeface="Times New Roman" pitchFamily="18" charset="0"/>
                <a:cs typeface="Times New Roman" pitchFamily="18" charset="0"/>
              </a:rPr>
              <a:t>i </a:t>
            </a:r>
            <a:r>
              <a:rPr lang="ru-RU" sz="1900">
                <a:latin typeface="Times New Roman" pitchFamily="18" charset="0"/>
                <a:cs typeface="Times New Roman" pitchFamily="18" charset="0"/>
              </a:rPr>
              <a:t>өлкен сан арқылы алып беруге құрайтын өз алады. Нейрондардың әртөрл</a:t>
            </a:r>
            <a:r>
              <a:rPr lang="en-US" sz="1900">
                <a:latin typeface="Times New Roman" pitchFamily="18" charset="0"/>
                <a:cs typeface="Times New Roman" pitchFamily="18" charset="0"/>
              </a:rPr>
              <a:t>i </a:t>
            </a:r>
            <a:r>
              <a:rPr lang="ru-RU" sz="1900">
                <a:latin typeface="Times New Roman" pitchFamily="18" charset="0"/>
                <a:cs typeface="Times New Roman" pitchFamily="18" charset="0"/>
              </a:rPr>
              <a:t>класстарын жөзд</a:t>
            </a:r>
            <a:r>
              <a:rPr lang="en-US" sz="1900">
                <a:latin typeface="Times New Roman" pitchFamily="18" charset="0"/>
                <a:cs typeface="Times New Roman" pitchFamily="18" charset="0"/>
              </a:rPr>
              <a:t>i</a:t>
            </a:r>
            <a:r>
              <a:rPr lang="ru-RU" sz="1900">
                <a:latin typeface="Times New Roman" pitchFamily="18" charset="0"/>
                <a:cs typeface="Times New Roman" pitchFamily="18" charset="0"/>
              </a:rPr>
              <a:t>кт</a:t>
            </a:r>
            <a:r>
              <a:rPr lang="en-US" sz="1900">
                <a:latin typeface="Times New Roman" pitchFamily="18" charset="0"/>
                <a:cs typeface="Times New Roman" pitchFamily="18" charset="0"/>
              </a:rPr>
              <a:t>i</a:t>
            </a:r>
            <a:r>
              <a:rPr lang="ru-RU" sz="1900">
                <a:latin typeface="Times New Roman" pitchFamily="18" charset="0"/>
                <a:cs typeface="Times New Roman" pitchFamily="18" charset="0"/>
              </a:rPr>
              <a:t>ң жанында есептейд</a:t>
            </a:r>
            <a:r>
              <a:rPr lang="en-US" sz="1900">
                <a:latin typeface="Times New Roman" pitchFamily="18" charset="0"/>
                <a:cs typeface="Times New Roman" pitchFamily="18" charset="0"/>
              </a:rPr>
              <a:t>i. </a:t>
            </a:r>
            <a:r>
              <a:rPr lang="ru-RU" sz="1900">
                <a:latin typeface="Times New Roman" pitchFamily="18" charset="0"/>
                <a:cs typeface="Times New Roman" pitchFamily="18" charset="0"/>
              </a:rPr>
              <a:t>Олардың арасындағы нейрондар және Қосу б</a:t>
            </a:r>
            <a:r>
              <a:rPr lang="en-US" sz="1900">
                <a:latin typeface="Times New Roman" pitchFamily="18" charset="0"/>
                <a:cs typeface="Times New Roman" pitchFamily="18" charset="0"/>
              </a:rPr>
              <a:t>i</a:t>
            </a:r>
            <a:r>
              <a:rPr lang="ru-RU" sz="1900">
                <a:latin typeface="Times New Roman" pitchFamily="18" charset="0"/>
                <a:cs typeface="Times New Roman" pitchFamily="18" charset="0"/>
              </a:rPr>
              <a:t>рге дәстөрл</a:t>
            </a:r>
            <a:r>
              <a:rPr lang="en-US" sz="1900">
                <a:latin typeface="Times New Roman" pitchFamily="18" charset="0"/>
                <a:cs typeface="Times New Roman" pitchFamily="18" charset="0"/>
              </a:rPr>
              <a:t>i </a:t>
            </a:r>
            <a:r>
              <a:rPr lang="ru-RU" sz="1900">
                <a:latin typeface="Times New Roman" pitchFamily="18" charset="0"/>
                <a:cs typeface="Times New Roman" pitchFamily="18" charset="0"/>
              </a:rPr>
              <a:t>компьютерлерд</a:t>
            </a:r>
            <a:r>
              <a:rPr lang="en-US" sz="1900">
                <a:latin typeface="Times New Roman" pitchFamily="18" charset="0"/>
                <a:cs typeface="Times New Roman" pitchFamily="18" charset="0"/>
              </a:rPr>
              <a:t>i</a:t>
            </a:r>
            <a:r>
              <a:rPr lang="ru-RU" sz="1900">
                <a:latin typeface="Times New Roman" pitchFamily="18" charset="0"/>
                <a:cs typeface="Times New Roman" pitchFamily="18" charset="0"/>
              </a:rPr>
              <a:t>ң есептеулер</a:t>
            </a:r>
            <a:r>
              <a:rPr lang="en-US" sz="1900">
                <a:latin typeface="Times New Roman" pitchFamily="18" charset="0"/>
                <a:cs typeface="Times New Roman" pitchFamily="18" charset="0"/>
              </a:rPr>
              <a:t>i</a:t>
            </a:r>
            <a:r>
              <a:rPr lang="ru-RU" sz="1900">
                <a:latin typeface="Times New Roman" pitchFamily="18" charset="0"/>
                <a:cs typeface="Times New Roman" pitchFamily="18" charset="0"/>
              </a:rPr>
              <a:t>н процесс айырмашылығы болатын ек</a:t>
            </a:r>
            <a:r>
              <a:rPr lang="en-US" sz="1900">
                <a:latin typeface="Times New Roman" pitchFamily="18" charset="0"/>
                <a:cs typeface="Times New Roman" pitchFamily="18" charset="0"/>
              </a:rPr>
              <a:t>i</a:t>
            </a:r>
            <a:r>
              <a:rPr lang="ru-RU" sz="1900">
                <a:latin typeface="Times New Roman" pitchFamily="18" charset="0"/>
                <a:cs typeface="Times New Roman" pitchFamily="18" charset="0"/>
              </a:rPr>
              <a:t>л</a:t>
            </a:r>
            <a:r>
              <a:rPr lang="en-US" sz="1900">
                <a:latin typeface="Times New Roman" pitchFamily="18" charset="0"/>
                <a:cs typeface="Times New Roman" pitchFamily="18" charset="0"/>
              </a:rPr>
              <a:t>i</a:t>
            </a:r>
            <a:r>
              <a:rPr lang="ru-RU" sz="1900">
                <a:latin typeface="Times New Roman" pitchFamily="18" charset="0"/>
                <a:cs typeface="Times New Roman" pitchFamily="18" charset="0"/>
              </a:rPr>
              <a:t>к емес, бамаған және синхронды емес процесстерд</a:t>
            </a:r>
            <a:r>
              <a:rPr lang="en-US" sz="1900">
                <a:latin typeface="Times New Roman" pitchFamily="18" charset="0"/>
                <a:cs typeface="Times New Roman" pitchFamily="18" charset="0"/>
              </a:rPr>
              <a:t>i </a:t>
            </a:r>
            <a:r>
              <a:rPr lang="ru-RU" sz="1900">
                <a:latin typeface="Times New Roman" pitchFamily="18" charset="0"/>
                <a:cs typeface="Times New Roman" pitchFamily="18" charset="0"/>
              </a:rPr>
              <a:t>қалыптастырады.</a:t>
            </a:r>
          </a:p>
          <a:p>
            <a:r>
              <a:rPr lang="ru-RU" sz="1900">
                <a:latin typeface="Times New Roman" pitchFamily="18" charset="0"/>
                <a:cs typeface="Times New Roman" pitchFamily="18" charset="0"/>
              </a:rPr>
              <a:t>Жасанды нейрожел</a:t>
            </a:r>
            <a:r>
              <a:rPr lang="en-US" sz="1900">
                <a:latin typeface="Times New Roman" pitchFamily="18" charset="0"/>
                <a:cs typeface="Times New Roman" pitchFamily="18" charset="0"/>
              </a:rPr>
              <a:t>i</a:t>
            </a:r>
            <a:r>
              <a:rPr lang="ru-RU" sz="1900">
                <a:latin typeface="Times New Roman" pitchFamily="18" charset="0"/>
                <a:cs typeface="Times New Roman" pitchFamily="18" charset="0"/>
              </a:rPr>
              <a:t>лер тек қана көрдел</a:t>
            </a:r>
            <a:r>
              <a:rPr lang="en-US" sz="1900">
                <a:latin typeface="Times New Roman" pitchFamily="18" charset="0"/>
                <a:cs typeface="Times New Roman" pitchFamily="18" charset="0"/>
              </a:rPr>
              <a:t>i </a:t>
            </a:r>
            <a:r>
              <a:rPr lang="ru-RU" sz="1900">
                <a:latin typeface="Times New Roman" pitchFamily="18" charset="0"/>
                <a:cs typeface="Times New Roman" pitchFamily="18" charset="0"/>
              </a:rPr>
              <a:t>мидың мәселен</a:t>
            </a:r>
            <a:r>
              <a:rPr lang="en-US" sz="1900">
                <a:latin typeface="Times New Roman" pitchFamily="18" charset="0"/>
                <a:cs typeface="Times New Roman" pitchFamily="18" charset="0"/>
              </a:rPr>
              <a:t>i</a:t>
            </a:r>
            <a:r>
              <a:rPr lang="ru-RU" sz="1900">
                <a:latin typeface="Times New Roman" pitchFamily="18" charset="0"/>
                <a:cs typeface="Times New Roman" pitchFamily="18" charset="0"/>
              </a:rPr>
              <a:t>ң шеш</a:t>
            </a:r>
            <a:r>
              <a:rPr lang="en-US" sz="1900">
                <a:latin typeface="Times New Roman" pitchFamily="18" charset="0"/>
                <a:cs typeface="Times New Roman" pitchFamily="18" charset="0"/>
              </a:rPr>
              <a:t>i</a:t>
            </a:r>
            <a:r>
              <a:rPr lang="ru-RU" sz="1900">
                <a:latin typeface="Times New Roman" pitchFamily="18" charset="0"/>
                <a:cs typeface="Times New Roman" pitchFamily="18" charset="0"/>
              </a:rPr>
              <a:t>м</a:t>
            </a:r>
            <a:r>
              <a:rPr lang="en-US" sz="1900">
                <a:latin typeface="Times New Roman" pitchFamily="18" charset="0"/>
                <a:cs typeface="Times New Roman" pitchFamily="18" charset="0"/>
              </a:rPr>
              <a:t>i</a:t>
            </a:r>
            <a:r>
              <a:rPr lang="ru-RU" sz="1900">
                <a:latin typeface="Times New Roman" pitchFamily="18" charset="0"/>
                <a:cs typeface="Times New Roman" pitchFamily="18" charset="0"/>
              </a:rPr>
              <a:t>н</a:t>
            </a:r>
            <a:r>
              <a:rPr lang="en-US" sz="1900">
                <a:latin typeface="Times New Roman" pitchFamily="18" charset="0"/>
                <a:cs typeface="Times New Roman" pitchFamily="18" charset="0"/>
              </a:rPr>
              <a:t>i</a:t>
            </a:r>
            <a:r>
              <a:rPr lang="ru-RU" sz="1900">
                <a:latin typeface="Times New Roman" pitchFamily="18" charset="0"/>
                <a:cs typeface="Times New Roman" pitchFamily="18" charset="0"/>
              </a:rPr>
              <a:t>ң Жаңажолдарына ғалымдар және өңдеуш</a:t>
            </a:r>
            <a:r>
              <a:rPr lang="en-US" sz="1900">
                <a:latin typeface="Times New Roman" pitchFamily="18" charset="0"/>
                <a:cs typeface="Times New Roman" pitchFamily="18" charset="0"/>
              </a:rPr>
              <a:t>i </a:t>
            </a:r>
            <a:r>
              <a:rPr lang="ru-RU" sz="1900">
                <a:latin typeface="Times New Roman" pitchFamily="18" charset="0"/>
                <a:cs typeface="Times New Roman" pitchFamily="18" charset="0"/>
              </a:rPr>
              <a:t>рухтандырғыш ең басты элементтер</a:t>
            </a:r>
            <a:r>
              <a:rPr lang="en-US" sz="1900">
                <a:latin typeface="Times New Roman" pitchFamily="18" charset="0"/>
                <a:cs typeface="Times New Roman" pitchFamily="18" charset="0"/>
              </a:rPr>
              <a:t>i</a:t>
            </a:r>
            <a:r>
              <a:rPr lang="ru-RU" sz="1900">
                <a:latin typeface="Times New Roman" pitchFamily="18" charset="0"/>
                <a:cs typeface="Times New Roman" pitchFamily="18" charset="0"/>
              </a:rPr>
              <a:t>н п</a:t>
            </a:r>
            <a:r>
              <a:rPr lang="en-US" sz="1900">
                <a:latin typeface="Times New Roman" pitchFamily="18" charset="0"/>
                <a:cs typeface="Times New Roman" pitchFamily="18" charset="0"/>
              </a:rPr>
              <a:t>i</a:t>
            </a:r>
            <a:r>
              <a:rPr lang="ru-RU" sz="1900">
                <a:latin typeface="Times New Roman" pitchFamily="18" charset="0"/>
                <a:cs typeface="Times New Roman" pitchFamily="18" charset="0"/>
              </a:rPr>
              <a:t>ш</a:t>
            </a:r>
            <a:r>
              <a:rPr lang="en-US" sz="1900">
                <a:latin typeface="Times New Roman" pitchFamily="18" charset="0"/>
                <a:cs typeface="Times New Roman" pitchFamily="18" charset="0"/>
              </a:rPr>
              <a:t>i</a:t>
            </a:r>
            <a:r>
              <a:rPr lang="ru-RU" sz="1900">
                <a:latin typeface="Times New Roman" pitchFamily="18" charset="0"/>
                <a:cs typeface="Times New Roman" pitchFamily="18" charset="0"/>
              </a:rPr>
              <a:t>ндейд</a:t>
            </a:r>
            <a:r>
              <a:rPr lang="en-US" sz="1900">
                <a:latin typeface="Times New Roman" pitchFamily="18" charset="0"/>
                <a:cs typeface="Times New Roman" pitchFamily="18" charset="0"/>
              </a:rPr>
              <a:t>i.</a:t>
            </a:r>
          </a:p>
        </p:txBody>
      </p:sp>
      <p:sp>
        <p:nvSpPr>
          <p:cNvPr id="5" name="Прямоугольник 4"/>
          <p:cNvSpPr/>
          <p:nvPr/>
        </p:nvSpPr>
        <p:spPr>
          <a:xfrm>
            <a:off x="759735" y="19220"/>
            <a:ext cx="4776091" cy="646331"/>
          </a:xfrm>
          <a:prstGeom prst="rect">
            <a:avLst/>
          </a:prstGeom>
        </p:spPr>
        <p:txBody>
          <a:bodyPr wrap="square">
            <a:spAutoFit/>
          </a:bodyPr>
          <a:lstStyle/>
          <a:p>
            <a:r>
              <a:rPr lang="ru-RU" sz="3600">
                <a:latin typeface="Times New Roman" pitchFamily="18" charset="0"/>
                <a:cs typeface="Times New Roman" pitchFamily="18" charset="0"/>
              </a:rPr>
              <a:t>Мимен ұқсастық.</a:t>
            </a:r>
          </a:p>
        </p:txBody>
      </p:sp>
    </p:spTree>
    <p:extLst>
      <p:ext uri="{BB962C8B-B14F-4D97-AF65-F5344CB8AC3E}">
        <p14:creationId xmlns:p14="http://schemas.microsoft.com/office/powerpoint/2010/main" val="3601867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4100" name="Picture 4" descr="C:\Users\Lenovo\Desktop\mi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3917"/>
            <a:ext cx="12192000" cy="64740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112953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89686" y="1643449"/>
            <a:ext cx="10589741" cy="4979773"/>
          </a:xfrm>
        </p:spPr>
        <p:txBody>
          <a:bodyPr>
            <a:normAutofit fontScale="92500" lnSpcReduction="20000"/>
          </a:bodyPr>
          <a:lstStyle/>
          <a:p>
            <a:r>
              <a:rPr lang="ru-RU" sz="2300">
                <a:latin typeface="Times New Roman" pitchFamily="18" charset="0"/>
                <a:cs typeface="Times New Roman" pitchFamily="18" charset="0"/>
              </a:rPr>
              <a:t>Нейрон жел</a:t>
            </a:r>
            <a:r>
              <a:rPr lang="en-US" sz="2300">
                <a:latin typeface="Times New Roman" pitchFamily="18" charset="0"/>
                <a:cs typeface="Times New Roman" pitchFamily="18" charset="0"/>
              </a:rPr>
              <a:t>i</a:t>
            </a:r>
            <a:r>
              <a:rPr lang="ru-RU" sz="2300">
                <a:latin typeface="Times New Roman" pitchFamily="18" charset="0"/>
                <a:cs typeface="Times New Roman" pitchFamily="18" charset="0"/>
              </a:rPr>
              <a:t>с</a:t>
            </a:r>
            <a:r>
              <a:rPr lang="en-US" sz="2300">
                <a:latin typeface="Times New Roman" pitchFamily="18" charset="0"/>
                <a:cs typeface="Times New Roman" pitchFamily="18" charset="0"/>
              </a:rPr>
              <a:t>i</a:t>
            </a:r>
            <a:r>
              <a:rPr lang="ru-RU" sz="2300">
                <a:latin typeface="Times New Roman" pitchFamily="18" charset="0"/>
                <a:cs typeface="Times New Roman" pitchFamily="18" charset="0"/>
              </a:rPr>
              <a:t>н үйретс</a:t>
            </a:r>
            <a:r>
              <a:rPr lang="en-US" sz="2300">
                <a:latin typeface="Times New Roman" pitchFamily="18" charset="0"/>
                <a:cs typeface="Times New Roman" pitchFamily="18" charset="0"/>
              </a:rPr>
              <a:t>i</a:t>
            </a:r>
            <a:r>
              <a:rPr lang="ru-RU" sz="2300">
                <a:latin typeface="Times New Roman" pitchFamily="18" charset="0"/>
                <a:cs typeface="Times New Roman" pitchFamily="18" charset="0"/>
              </a:rPr>
              <a:t>н - демек, оған оған, б</a:t>
            </a:r>
            <a:r>
              <a:rPr lang="en-US" sz="2300">
                <a:latin typeface="Times New Roman" pitchFamily="18" charset="0"/>
                <a:cs typeface="Times New Roman" pitchFamily="18" charset="0"/>
              </a:rPr>
              <a:t>i</a:t>
            </a:r>
            <a:r>
              <a:rPr lang="ru-RU" sz="2300">
                <a:latin typeface="Times New Roman" pitchFamily="18" charset="0"/>
                <a:cs typeface="Times New Roman" pitchFamily="18" charset="0"/>
              </a:rPr>
              <a:t>здерд</a:t>
            </a:r>
            <a:r>
              <a:rPr lang="en-US" sz="2300">
                <a:latin typeface="Times New Roman" pitchFamily="18" charset="0"/>
                <a:cs typeface="Times New Roman" pitchFamily="18" charset="0"/>
              </a:rPr>
              <a:t>i </a:t>
            </a:r>
            <a:r>
              <a:rPr lang="ru-RU" sz="2300">
                <a:latin typeface="Times New Roman" pitchFamily="18" charset="0"/>
                <a:cs typeface="Times New Roman" pitchFamily="18" charset="0"/>
              </a:rPr>
              <a:t>хабарлансын деген</a:t>
            </a:r>
            <a:r>
              <a:rPr lang="en-US" sz="2300">
                <a:latin typeface="Times New Roman" pitchFamily="18" charset="0"/>
                <a:cs typeface="Times New Roman" pitchFamily="18" charset="0"/>
              </a:rPr>
              <a:t>i</a:t>
            </a:r>
            <a:r>
              <a:rPr lang="ru-RU" sz="2300">
                <a:latin typeface="Times New Roman" pitchFamily="18" charset="0"/>
                <a:cs typeface="Times New Roman" pitchFamily="18" charset="0"/>
              </a:rPr>
              <a:t>не жетем</a:t>
            </a:r>
            <a:r>
              <a:rPr lang="en-US" sz="2300">
                <a:latin typeface="Times New Roman" pitchFamily="18" charset="0"/>
                <a:cs typeface="Times New Roman" pitchFamily="18" charset="0"/>
              </a:rPr>
              <a:t>i</a:t>
            </a:r>
            <a:r>
              <a:rPr lang="ru-RU" sz="2300">
                <a:latin typeface="Times New Roman" pitchFamily="18" charset="0"/>
                <a:cs typeface="Times New Roman" pitchFamily="18" charset="0"/>
              </a:rPr>
              <a:t>з. Әл</a:t>
            </a:r>
            <a:r>
              <a:rPr lang="en-US" sz="2300">
                <a:latin typeface="Times New Roman" pitchFamily="18" charset="0"/>
                <a:cs typeface="Times New Roman" pitchFamily="18" charset="0"/>
              </a:rPr>
              <a:t>i</a:t>
            </a:r>
            <a:r>
              <a:rPr lang="ru-RU" sz="2300">
                <a:latin typeface="Times New Roman" pitchFamily="18" charset="0"/>
                <a:cs typeface="Times New Roman" pitchFamily="18" charset="0"/>
              </a:rPr>
              <a:t>пбиге бөпен</a:t>
            </a:r>
            <a:r>
              <a:rPr lang="en-US" sz="2300">
                <a:latin typeface="Times New Roman" pitchFamily="18" charset="0"/>
                <a:cs typeface="Times New Roman" pitchFamily="18" charset="0"/>
              </a:rPr>
              <a:t>i</a:t>
            </a:r>
            <a:r>
              <a:rPr lang="ru-RU" sz="2300">
                <a:latin typeface="Times New Roman" pitchFamily="18" charset="0"/>
                <a:cs typeface="Times New Roman" pitchFamily="18" charset="0"/>
              </a:rPr>
              <a:t>ң үйрену</a:t>
            </a:r>
            <a:r>
              <a:rPr lang="en-US" sz="2300">
                <a:latin typeface="Times New Roman" pitchFamily="18" charset="0"/>
                <a:cs typeface="Times New Roman" pitchFamily="18" charset="0"/>
              </a:rPr>
              <a:t>i</a:t>
            </a:r>
            <a:r>
              <a:rPr lang="ru-RU" sz="2300">
                <a:latin typeface="Times New Roman" pitchFamily="18" charset="0"/>
                <a:cs typeface="Times New Roman" pitchFamily="18" charset="0"/>
              </a:rPr>
              <a:t>не бұл процесс өте ұқсас. Б</a:t>
            </a:r>
            <a:r>
              <a:rPr lang="en-US" sz="2300">
                <a:latin typeface="Times New Roman" pitchFamily="18" charset="0"/>
                <a:cs typeface="Times New Roman" pitchFamily="18" charset="0"/>
              </a:rPr>
              <a:t>i</a:t>
            </a:r>
            <a:r>
              <a:rPr lang="ru-RU" sz="2300">
                <a:latin typeface="Times New Roman" pitchFamily="18" charset="0"/>
                <a:cs typeface="Times New Roman" pitchFamily="18" charset="0"/>
              </a:rPr>
              <a:t>здер оны әр</a:t>
            </a:r>
            <a:r>
              <a:rPr lang="en-US" sz="2300">
                <a:latin typeface="Times New Roman" pitchFamily="18" charset="0"/>
                <a:cs typeface="Times New Roman" pitchFamily="18" charset="0"/>
              </a:rPr>
              <a:t>i</a:t>
            </a:r>
            <a:r>
              <a:rPr lang="ru-RU" sz="2300">
                <a:latin typeface="Times New Roman" pitchFamily="18" charset="0"/>
                <a:cs typeface="Times New Roman" pitchFamily="18" charset="0"/>
              </a:rPr>
              <a:t>пт</a:t>
            </a:r>
            <a:r>
              <a:rPr lang="en-US" sz="2300">
                <a:latin typeface="Times New Roman" pitchFamily="18" charset="0"/>
                <a:cs typeface="Times New Roman" pitchFamily="18" charset="0"/>
              </a:rPr>
              <a:t>i</a:t>
            </a:r>
            <a:r>
              <a:rPr lang="ru-RU" sz="2300">
                <a:latin typeface="Times New Roman" pitchFamily="18" charset="0"/>
                <a:cs typeface="Times New Roman" pitchFamily="18" charset="0"/>
              </a:rPr>
              <a:t>ң "" сурет</a:t>
            </a:r>
            <a:r>
              <a:rPr lang="en-US" sz="2300">
                <a:latin typeface="Times New Roman" pitchFamily="18" charset="0"/>
                <a:cs typeface="Times New Roman" pitchFamily="18" charset="0"/>
              </a:rPr>
              <a:t>i</a:t>
            </a:r>
            <a:r>
              <a:rPr lang="ru-RU" sz="2300">
                <a:latin typeface="Times New Roman" pitchFamily="18" charset="0"/>
                <a:cs typeface="Times New Roman" pitchFamily="18" charset="0"/>
              </a:rPr>
              <a:t>н бөпеге көрсет</a:t>
            </a:r>
            <a:r>
              <a:rPr lang="en-US" sz="2300">
                <a:latin typeface="Times New Roman" pitchFamily="18" charset="0"/>
                <a:cs typeface="Times New Roman" pitchFamily="18" charset="0"/>
              </a:rPr>
              <a:t>i</a:t>
            </a:r>
            <a:r>
              <a:rPr lang="ru-RU" sz="2300">
                <a:latin typeface="Times New Roman" pitchFamily="18" charset="0"/>
                <a:cs typeface="Times New Roman" pitchFamily="18" charset="0"/>
              </a:rPr>
              <a:t>л</a:t>
            </a:r>
            <a:r>
              <a:rPr lang="en-US" sz="2300">
                <a:latin typeface="Times New Roman" pitchFamily="18" charset="0"/>
                <a:cs typeface="Times New Roman" pitchFamily="18" charset="0"/>
              </a:rPr>
              <a:t>i</a:t>
            </a:r>
            <a:r>
              <a:rPr lang="ru-RU" sz="2300">
                <a:latin typeface="Times New Roman" pitchFamily="18" charset="0"/>
                <a:cs typeface="Times New Roman" pitchFamily="18" charset="0"/>
              </a:rPr>
              <a:t>п сұраймыз : қате, б</a:t>
            </a:r>
            <a:r>
              <a:rPr lang="en-US" sz="2300">
                <a:latin typeface="Times New Roman" pitchFamily="18" charset="0"/>
                <a:cs typeface="Times New Roman" pitchFamily="18" charset="0"/>
              </a:rPr>
              <a:t>i</a:t>
            </a:r>
            <a:r>
              <a:rPr lang="ru-RU" sz="2300">
                <a:latin typeface="Times New Roman" pitchFamily="18" charset="0"/>
                <a:cs typeface="Times New Roman" pitchFamily="18" charset="0"/>
              </a:rPr>
              <a:t>здер жауап егер "Қандай бұл әр</a:t>
            </a:r>
            <a:r>
              <a:rPr lang="en-US" sz="2300">
                <a:latin typeface="Times New Roman" pitchFamily="18" charset="0"/>
                <a:cs typeface="Times New Roman" pitchFamily="18" charset="0"/>
              </a:rPr>
              <a:t>i</a:t>
            </a:r>
            <a:r>
              <a:rPr lang="ru-RU" sz="2300">
                <a:latin typeface="Times New Roman" pitchFamily="18" charset="0"/>
                <a:cs typeface="Times New Roman" pitchFamily="18" charset="0"/>
              </a:rPr>
              <a:t>птер ?" сол оны б</a:t>
            </a:r>
            <a:r>
              <a:rPr lang="en-US" sz="2300">
                <a:latin typeface="Times New Roman" pitchFamily="18" charset="0"/>
                <a:cs typeface="Times New Roman" pitchFamily="18" charset="0"/>
              </a:rPr>
              <a:t>i</a:t>
            </a:r>
            <a:r>
              <a:rPr lang="ru-RU" sz="2300">
                <a:latin typeface="Times New Roman" pitchFamily="18" charset="0"/>
                <a:cs typeface="Times New Roman" pitchFamily="18" charset="0"/>
              </a:rPr>
              <a:t>здер алғымыз келген жауапты бөпеге хабарлаймыз : " бұл әр</a:t>
            </a:r>
            <a:r>
              <a:rPr lang="en-US" sz="2300">
                <a:latin typeface="Times New Roman" pitchFamily="18" charset="0"/>
                <a:cs typeface="Times New Roman" pitchFamily="18" charset="0"/>
              </a:rPr>
              <a:t>i</a:t>
            </a:r>
            <a:r>
              <a:rPr lang="ru-RU" sz="2300">
                <a:latin typeface="Times New Roman" pitchFamily="18" charset="0"/>
                <a:cs typeface="Times New Roman" pitchFamily="18" charset="0"/>
              </a:rPr>
              <a:t>птер". Бөпе оның жадында б</a:t>
            </a:r>
            <a:r>
              <a:rPr lang="en-US" sz="2300">
                <a:latin typeface="Times New Roman" pitchFamily="18" charset="0"/>
                <a:cs typeface="Times New Roman" pitchFamily="18" charset="0"/>
              </a:rPr>
              <a:t>i</a:t>
            </a:r>
            <a:r>
              <a:rPr lang="ru-RU" sz="2300">
                <a:latin typeface="Times New Roman" pitchFamily="18" charset="0"/>
                <a:cs typeface="Times New Roman" pitchFamily="18" charset="0"/>
              </a:rPr>
              <a:t>рге сен</a:t>
            </a:r>
            <a:r>
              <a:rPr lang="en-US" sz="2300">
                <a:latin typeface="Times New Roman" pitchFamily="18" charset="0"/>
                <a:cs typeface="Times New Roman" pitchFamily="18" charset="0"/>
              </a:rPr>
              <a:t>i</a:t>
            </a:r>
            <a:r>
              <a:rPr lang="ru-RU" sz="2300">
                <a:latin typeface="Times New Roman" pitchFamily="18" charset="0"/>
                <a:cs typeface="Times New Roman" pitchFamily="18" charset="0"/>
              </a:rPr>
              <a:t>мд</a:t>
            </a:r>
            <a:r>
              <a:rPr lang="en-US" sz="2300">
                <a:latin typeface="Times New Roman" pitchFamily="18" charset="0"/>
                <a:cs typeface="Times New Roman" pitchFamily="18" charset="0"/>
              </a:rPr>
              <a:t>i </a:t>
            </a:r>
            <a:r>
              <a:rPr lang="ru-RU" sz="2300">
                <a:latin typeface="Times New Roman" pitchFamily="18" charset="0"/>
                <a:cs typeface="Times New Roman" pitchFamily="18" charset="0"/>
              </a:rPr>
              <a:t>жауаппен бұл мысал, демект</a:t>
            </a:r>
            <a:r>
              <a:rPr lang="en-US" sz="2300">
                <a:latin typeface="Times New Roman" pitchFamily="18" charset="0"/>
                <a:cs typeface="Times New Roman" pitchFamily="18" charset="0"/>
              </a:rPr>
              <a:t>i </a:t>
            </a:r>
            <a:r>
              <a:rPr lang="ru-RU" sz="2300">
                <a:latin typeface="Times New Roman" pitchFamily="18" charset="0"/>
                <a:cs typeface="Times New Roman" pitchFamily="18" charset="0"/>
              </a:rPr>
              <a:t>есте сақтайды керек бағыттағы кейб</a:t>
            </a:r>
            <a:r>
              <a:rPr lang="en-US" sz="2300">
                <a:latin typeface="Times New Roman" pitchFamily="18" charset="0"/>
                <a:cs typeface="Times New Roman" pitchFamily="18" charset="0"/>
              </a:rPr>
              <a:t>i</a:t>
            </a:r>
            <a:r>
              <a:rPr lang="ru-RU" sz="2300">
                <a:latin typeface="Times New Roman" pitchFamily="18" charset="0"/>
                <a:cs typeface="Times New Roman" pitchFamily="18" charset="0"/>
              </a:rPr>
              <a:t>р өзгер</a:t>
            </a:r>
            <a:r>
              <a:rPr lang="en-US" sz="2300">
                <a:latin typeface="Times New Roman" pitchFamily="18" charset="0"/>
                <a:cs typeface="Times New Roman" pitchFamily="18" charset="0"/>
              </a:rPr>
              <a:t>i</a:t>
            </a:r>
            <a:r>
              <a:rPr lang="ru-RU" sz="2300">
                <a:latin typeface="Times New Roman" pitchFamily="18" charset="0"/>
                <a:cs typeface="Times New Roman" pitchFamily="18" charset="0"/>
              </a:rPr>
              <a:t>стер</a:t>
            </a:r>
            <a:r>
              <a:rPr lang="en-US" sz="2300">
                <a:latin typeface="Times New Roman" pitchFamily="18" charset="0"/>
                <a:cs typeface="Times New Roman" pitchFamily="18" charset="0"/>
              </a:rPr>
              <a:t>i</a:t>
            </a:r>
            <a:r>
              <a:rPr lang="ru-RU" sz="2300">
                <a:latin typeface="Times New Roman" pitchFamily="18" charset="0"/>
                <a:cs typeface="Times New Roman" pitchFamily="18" charset="0"/>
              </a:rPr>
              <a:t>нде болады. Б</a:t>
            </a:r>
            <a:r>
              <a:rPr lang="en-US" sz="2300">
                <a:latin typeface="Times New Roman" pitchFamily="18" charset="0"/>
                <a:cs typeface="Times New Roman" pitchFamily="18" charset="0"/>
              </a:rPr>
              <a:t>i</a:t>
            </a:r>
            <a:r>
              <a:rPr lang="ru-RU" sz="2300">
                <a:latin typeface="Times New Roman" pitchFamily="18" charset="0"/>
                <a:cs typeface="Times New Roman" pitchFamily="18" charset="0"/>
              </a:rPr>
              <a:t>здер әр</a:t>
            </a:r>
            <a:r>
              <a:rPr lang="en-US" sz="2300">
                <a:latin typeface="Times New Roman" pitchFamily="18" charset="0"/>
                <a:cs typeface="Times New Roman" pitchFamily="18" charset="0"/>
              </a:rPr>
              <a:t>i</a:t>
            </a:r>
            <a:r>
              <a:rPr lang="ru-RU" sz="2300">
                <a:latin typeface="Times New Roman" pitchFamily="18" charset="0"/>
                <a:cs typeface="Times New Roman" pitchFamily="18" charset="0"/>
              </a:rPr>
              <a:t>птерд</a:t>
            </a:r>
            <a:r>
              <a:rPr lang="en-US" sz="2300">
                <a:latin typeface="Times New Roman" pitchFamily="18" charset="0"/>
                <a:cs typeface="Times New Roman" pitchFamily="18" charset="0"/>
              </a:rPr>
              <a:t>i</a:t>
            </a:r>
            <a:r>
              <a:rPr lang="ru-RU" sz="2300">
                <a:latin typeface="Times New Roman" pitchFamily="18" charset="0"/>
                <a:cs typeface="Times New Roman" pitchFamily="18" charset="0"/>
              </a:rPr>
              <a:t>ң көрсету</a:t>
            </a:r>
            <a:r>
              <a:rPr lang="en-US" sz="2300">
                <a:latin typeface="Times New Roman" pitchFamily="18" charset="0"/>
                <a:cs typeface="Times New Roman" pitchFamily="18" charset="0"/>
              </a:rPr>
              <a:t>i</a:t>
            </a:r>
            <a:r>
              <a:rPr lang="ru-RU" sz="2300">
                <a:latin typeface="Times New Roman" pitchFamily="18" charset="0"/>
                <a:cs typeface="Times New Roman" pitchFamily="18" charset="0"/>
              </a:rPr>
              <a:t>н</a:t>
            </a:r>
            <a:r>
              <a:rPr lang="en-US" sz="2300">
                <a:latin typeface="Times New Roman" pitchFamily="18" charset="0"/>
                <a:cs typeface="Times New Roman" pitchFamily="18" charset="0"/>
              </a:rPr>
              <a:t>i</a:t>
            </a:r>
            <a:r>
              <a:rPr lang="ru-RU" sz="2300">
                <a:latin typeface="Times New Roman" pitchFamily="18" charset="0"/>
                <a:cs typeface="Times New Roman" pitchFamily="18" charset="0"/>
              </a:rPr>
              <a:t>ң процесс</a:t>
            </a:r>
            <a:r>
              <a:rPr lang="en-US" sz="2300">
                <a:latin typeface="Times New Roman" pitchFamily="18" charset="0"/>
                <a:cs typeface="Times New Roman" pitchFamily="18" charset="0"/>
              </a:rPr>
              <a:t>i</a:t>
            </a:r>
            <a:r>
              <a:rPr lang="ru-RU" sz="2300">
                <a:latin typeface="Times New Roman" pitchFamily="18" charset="0"/>
                <a:cs typeface="Times New Roman" pitchFamily="18" charset="0"/>
              </a:rPr>
              <a:t>н қайталай қайта-қайтайды барлық 33 әр</a:t>
            </a:r>
            <a:r>
              <a:rPr lang="en-US" sz="2300">
                <a:latin typeface="Times New Roman" pitchFamily="18" charset="0"/>
                <a:cs typeface="Times New Roman" pitchFamily="18" charset="0"/>
              </a:rPr>
              <a:t>i</a:t>
            </a:r>
            <a:r>
              <a:rPr lang="ru-RU" sz="2300">
                <a:latin typeface="Times New Roman" pitchFamily="18" charset="0"/>
                <a:cs typeface="Times New Roman" pitchFamily="18" charset="0"/>
              </a:rPr>
              <a:t>птерд</a:t>
            </a:r>
            <a:r>
              <a:rPr lang="en-US" sz="2300">
                <a:latin typeface="Times New Roman" pitchFamily="18" charset="0"/>
                <a:cs typeface="Times New Roman" pitchFamily="18" charset="0"/>
              </a:rPr>
              <a:t>i </a:t>
            </a:r>
            <a:r>
              <a:rPr lang="ru-RU" sz="2300">
                <a:latin typeface="Times New Roman" pitchFamily="18" charset="0"/>
                <a:cs typeface="Times New Roman" pitchFamily="18" charset="0"/>
              </a:rPr>
              <a:t>қатты жаттап алғанда. Мұндай "мұғал</a:t>
            </a:r>
            <a:r>
              <a:rPr lang="en-US" sz="2300">
                <a:latin typeface="Times New Roman" pitchFamily="18" charset="0"/>
                <a:cs typeface="Times New Roman" pitchFamily="18" charset="0"/>
              </a:rPr>
              <a:t>i</a:t>
            </a:r>
            <a:r>
              <a:rPr lang="ru-RU" sz="2300">
                <a:latin typeface="Times New Roman" pitchFamily="18" charset="0"/>
                <a:cs typeface="Times New Roman" pitchFamily="18" charset="0"/>
              </a:rPr>
              <a:t>ммен өйрену" процесстер</a:t>
            </a:r>
            <a:r>
              <a:rPr lang="en-US" sz="2300">
                <a:latin typeface="Times New Roman" pitchFamily="18" charset="0"/>
                <a:cs typeface="Times New Roman" pitchFamily="18" charset="0"/>
              </a:rPr>
              <a:t>i</a:t>
            </a:r>
            <a:r>
              <a:rPr lang="ru-RU" sz="2300">
                <a:latin typeface="Times New Roman" pitchFamily="18" charset="0"/>
                <a:cs typeface="Times New Roman" pitchFamily="18" charset="0"/>
              </a:rPr>
              <a:t>н деп атайды. Б</a:t>
            </a:r>
            <a:r>
              <a:rPr lang="en-US" sz="2300">
                <a:latin typeface="Times New Roman" pitchFamily="18" charset="0"/>
                <a:cs typeface="Times New Roman" pitchFamily="18" charset="0"/>
              </a:rPr>
              <a:t>i</a:t>
            </a:r>
            <a:r>
              <a:rPr lang="ru-RU" sz="2300">
                <a:latin typeface="Times New Roman" pitchFamily="18" charset="0"/>
                <a:cs typeface="Times New Roman" pitchFamily="18" charset="0"/>
              </a:rPr>
              <a:t>здер нейрон жел</a:t>
            </a:r>
            <a:r>
              <a:rPr lang="en-US" sz="2300">
                <a:latin typeface="Times New Roman" pitchFamily="18" charset="0"/>
                <a:cs typeface="Times New Roman" pitchFamily="18" charset="0"/>
              </a:rPr>
              <a:t>i</a:t>
            </a:r>
            <a:r>
              <a:rPr lang="ru-RU" sz="2300">
                <a:latin typeface="Times New Roman" pitchFamily="18" charset="0"/>
                <a:cs typeface="Times New Roman" pitchFamily="18" charset="0"/>
              </a:rPr>
              <a:t>лер</a:t>
            </a:r>
            <a:r>
              <a:rPr lang="en-US" sz="2300">
                <a:latin typeface="Times New Roman" pitchFamily="18" charset="0"/>
                <a:cs typeface="Times New Roman" pitchFamily="18" charset="0"/>
              </a:rPr>
              <a:t>i </a:t>
            </a:r>
            <a:r>
              <a:rPr lang="ru-RU" sz="2300">
                <a:latin typeface="Times New Roman" pitchFamily="18" charset="0"/>
                <a:cs typeface="Times New Roman" pitchFamily="18" charset="0"/>
              </a:rPr>
              <a:t>үйренуде сол сияқты мөлде жұмыс </a:t>
            </a:r>
            <a:r>
              <a:rPr lang="en-US" sz="2300">
                <a:latin typeface="Times New Roman" pitchFamily="18" charset="0"/>
                <a:cs typeface="Times New Roman" pitchFamily="18" charset="0"/>
              </a:rPr>
              <a:t>i</a:t>
            </a:r>
            <a:r>
              <a:rPr lang="ru-RU" sz="2300">
                <a:latin typeface="Times New Roman" pitchFamily="18" charset="0"/>
                <a:cs typeface="Times New Roman" pitchFamily="18" charset="0"/>
              </a:rPr>
              <a:t>стейм</a:t>
            </a:r>
            <a:r>
              <a:rPr lang="en-US" sz="2300">
                <a:latin typeface="Times New Roman" pitchFamily="18" charset="0"/>
                <a:cs typeface="Times New Roman" pitchFamily="18" charset="0"/>
              </a:rPr>
              <a:t>i</a:t>
            </a:r>
            <a:r>
              <a:rPr lang="ru-RU" sz="2300">
                <a:latin typeface="Times New Roman" pitchFamily="18" charset="0"/>
                <a:cs typeface="Times New Roman" pitchFamily="18" charset="0"/>
              </a:rPr>
              <a:t>з. Б</a:t>
            </a:r>
            <a:r>
              <a:rPr lang="en-US" sz="2300">
                <a:latin typeface="Times New Roman" pitchFamily="18" charset="0"/>
                <a:cs typeface="Times New Roman" pitchFamily="18" charset="0"/>
              </a:rPr>
              <a:t>i</a:t>
            </a:r>
            <a:r>
              <a:rPr lang="ru-RU" sz="2300">
                <a:latin typeface="Times New Roman" pitchFamily="18" charset="0"/>
                <a:cs typeface="Times New Roman" pitchFamily="18" charset="0"/>
              </a:rPr>
              <a:t>зделер (әр</a:t>
            </a:r>
            <a:r>
              <a:rPr lang="en-US" sz="2300">
                <a:latin typeface="Times New Roman" pitchFamily="18" charset="0"/>
                <a:cs typeface="Times New Roman" pitchFamily="18" charset="0"/>
              </a:rPr>
              <a:t>i</a:t>
            </a:r>
            <a:r>
              <a:rPr lang="ru-RU" sz="2300">
                <a:latin typeface="Times New Roman" pitchFamily="18" charset="0"/>
                <a:cs typeface="Times New Roman" pitchFamily="18" charset="0"/>
              </a:rPr>
              <a:t>птерд</a:t>
            </a:r>
            <a:r>
              <a:rPr lang="en-US" sz="2300">
                <a:latin typeface="Times New Roman" pitchFamily="18" charset="0"/>
                <a:cs typeface="Times New Roman" pitchFamily="18" charset="0"/>
              </a:rPr>
              <a:t>i</a:t>
            </a:r>
            <a:r>
              <a:rPr lang="ru-RU" sz="2300">
                <a:latin typeface="Times New Roman" pitchFamily="18" charset="0"/>
                <a:cs typeface="Times New Roman" pitchFamily="18" charset="0"/>
              </a:rPr>
              <a:t>ң қол жазба суреттер</a:t>
            </a:r>
            <a:r>
              <a:rPr lang="en-US" sz="2300">
                <a:latin typeface="Times New Roman" pitchFamily="18" charset="0"/>
                <a:cs typeface="Times New Roman" pitchFamily="18" charset="0"/>
              </a:rPr>
              <a:t>i</a:t>
            </a:r>
            <a:r>
              <a:rPr lang="ru-RU" sz="2300">
                <a:latin typeface="Times New Roman" pitchFamily="18" charset="0"/>
                <a:cs typeface="Times New Roman" pitchFamily="18" charset="0"/>
              </a:rPr>
              <a:t>н</a:t>
            </a:r>
            <a:r>
              <a:rPr lang="en-US" sz="2300">
                <a:latin typeface="Times New Roman" pitchFamily="18" charset="0"/>
                <a:cs typeface="Times New Roman" pitchFamily="18" charset="0"/>
              </a:rPr>
              <a:t>i</a:t>
            </a:r>
            <a:r>
              <a:rPr lang="ru-RU" sz="2300">
                <a:latin typeface="Times New Roman" pitchFamily="18" charset="0"/>
                <a:cs typeface="Times New Roman" pitchFamily="18" charset="0"/>
              </a:rPr>
              <a:t>ң жиыны ) мысал болатын кейб</a:t>
            </a:r>
            <a:r>
              <a:rPr lang="en-US" sz="2300">
                <a:latin typeface="Times New Roman" pitchFamily="18" charset="0"/>
                <a:cs typeface="Times New Roman" pitchFamily="18" charset="0"/>
              </a:rPr>
              <a:t>i</a:t>
            </a:r>
            <a:r>
              <a:rPr lang="ru-RU" sz="2300">
                <a:latin typeface="Times New Roman" pitchFamily="18" charset="0"/>
                <a:cs typeface="Times New Roman" pitchFamily="18" charset="0"/>
              </a:rPr>
              <a:t>р деректер қорында болады. Б</a:t>
            </a:r>
            <a:r>
              <a:rPr lang="en-US" sz="2300">
                <a:latin typeface="Times New Roman" pitchFamily="18" charset="0"/>
                <a:cs typeface="Times New Roman" pitchFamily="18" charset="0"/>
              </a:rPr>
              <a:t>i</a:t>
            </a:r>
            <a:r>
              <a:rPr lang="ru-RU" sz="2300">
                <a:latin typeface="Times New Roman" pitchFamily="18" charset="0"/>
                <a:cs typeface="Times New Roman" pitchFamily="18" charset="0"/>
              </a:rPr>
              <a:t>здер кейб</a:t>
            </a:r>
            <a:r>
              <a:rPr lang="en-US" sz="2300">
                <a:latin typeface="Times New Roman" pitchFamily="18" charset="0"/>
                <a:cs typeface="Times New Roman" pitchFamily="18" charset="0"/>
              </a:rPr>
              <a:t>i</a:t>
            </a:r>
            <a:r>
              <a:rPr lang="ru-RU" sz="2300">
                <a:latin typeface="Times New Roman" pitchFamily="18" charset="0"/>
                <a:cs typeface="Times New Roman" pitchFamily="18" charset="0"/>
              </a:rPr>
              <a:t>р жауапты оған к</a:t>
            </a:r>
            <a:r>
              <a:rPr lang="en-US" sz="2300">
                <a:latin typeface="Times New Roman" pitchFamily="18" charset="0"/>
                <a:cs typeface="Times New Roman" pitchFamily="18" charset="0"/>
              </a:rPr>
              <a:t>i</a:t>
            </a:r>
            <a:r>
              <a:rPr lang="ru-RU" sz="2300">
                <a:latin typeface="Times New Roman" pitchFamily="18" charset="0"/>
                <a:cs typeface="Times New Roman" pitchFamily="18" charset="0"/>
              </a:rPr>
              <a:t>руге нейрон жел</a:t>
            </a:r>
            <a:r>
              <a:rPr lang="en-US" sz="2300">
                <a:latin typeface="Times New Roman" pitchFamily="18" charset="0"/>
                <a:cs typeface="Times New Roman" pitchFamily="18" charset="0"/>
              </a:rPr>
              <a:t>i</a:t>
            </a:r>
            <a:r>
              <a:rPr lang="ru-RU" sz="2300">
                <a:latin typeface="Times New Roman" pitchFamily="18" charset="0"/>
                <a:cs typeface="Times New Roman" pitchFamily="18" charset="0"/>
              </a:rPr>
              <a:t>с</a:t>
            </a:r>
            <a:r>
              <a:rPr lang="en-US" sz="2300">
                <a:latin typeface="Times New Roman" pitchFamily="18" charset="0"/>
                <a:cs typeface="Times New Roman" pitchFamily="18" charset="0"/>
              </a:rPr>
              <a:t>i </a:t>
            </a:r>
            <a:r>
              <a:rPr lang="ru-RU" sz="2300">
                <a:latin typeface="Times New Roman" pitchFamily="18" charset="0"/>
                <a:cs typeface="Times New Roman" pitchFamily="18" charset="0"/>
              </a:rPr>
              <a:t>әр</a:t>
            </a:r>
            <a:r>
              <a:rPr lang="en-US" sz="2300">
                <a:latin typeface="Times New Roman" pitchFamily="18" charset="0"/>
                <a:cs typeface="Times New Roman" pitchFamily="18" charset="0"/>
              </a:rPr>
              <a:t>i</a:t>
            </a:r>
            <a:r>
              <a:rPr lang="ru-RU" sz="2300">
                <a:latin typeface="Times New Roman" pitchFamily="18" charset="0"/>
                <a:cs typeface="Times New Roman" pitchFamily="18" charset="0"/>
              </a:rPr>
              <a:t>пт</a:t>
            </a:r>
            <a:r>
              <a:rPr lang="en-US" sz="2300">
                <a:latin typeface="Times New Roman" pitchFamily="18" charset="0"/>
                <a:cs typeface="Times New Roman" pitchFamily="18" charset="0"/>
              </a:rPr>
              <a:t>i</a:t>
            </a:r>
            <a:r>
              <a:rPr lang="ru-RU" sz="2300">
                <a:latin typeface="Times New Roman" pitchFamily="18" charset="0"/>
                <a:cs typeface="Times New Roman" pitchFamily="18" charset="0"/>
              </a:rPr>
              <a:t>ң "" сурет</a:t>
            </a:r>
            <a:r>
              <a:rPr lang="en-US" sz="2300">
                <a:latin typeface="Times New Roman" pitchFamily="18" charset="0"/>
                <a:cs typeface="Times New Roman" pitchFamily="18" charset="0"/>
              </a:rPr>
              <a:t>i </a:t>
            </a:r>
            <a:r>
              <a:rPr lang="ru-RU" sz="2300">
                <a:latin typeface="Times New Roman" pitchFamily="18" charset="0"/>
                <a:cs typeface="Times New Roman" pitchFamily="18" charset="0"/>
              </a:rPr>
              <a:t>көрсете аламыз, сен</a:t>
            </a:r>
            <a:r>
              <a:rPr lang="en-US" sz="2300">
                <a:latin typeface="Times New Roman" pitchFamily="18" charset="0"/>
                <a:cs typeface="Times New Roman" pitchFamily="18" charset="0"/>
              </a:rPr>
              <a:t>i</a:t>
            </a:r>
            <a:r>
              <a:rPr lang="ru-RU" sz="2300">
                <a:latin typeface="Times New Roman" pitchFamily="18" charset="0"/>
                <a:cs typeface="Times New Roman" pitchFamily="18" charset="0"/>
              </a:rPr>
              <a:t>мд</a:t>
            </a:r>
            <a:r>
              <a:rPr lang="en-US" sz="2300">
                <a:latin typeface="Times New Roman" pitchFamily="18" charset="0"/>
                <a:cs typeface="Times New Roman" pitchFamily="18" charset="0"/>
              </a:rPr>
              <a:t>i</a:t>
            </a:r>
            <a:r>
              <a:rPr lang="ru-RU" sz="2300">
                <a:latin typeface="Times New Roman" pitchFamily="18" charset="0"/>
                <a:cs typeface="Times New Roman" pitchFamily="18" charset="0"/>
              </a:rPr>
              <a:t>ден м</a:t>
            </a:r>
            <a:r>
              <a:rPr lang="en-US" sz="2300">
                <a:latin typeface="Times New Roman" pitchFamily="18" charset="0"/>
                <a:cs typeface="Times New Roman" pitchFamily="18" charset="0"/>
              </a:rPr>
              <a:t>i</a:t>
            </a:r>
            <a:r>
              <a:rPr lang="ru-RU" sz="2300">
                <a:latin typeface="Times New Roman" pitchFamily="18" charset="0"/>
                <a:cs typeface="Times New Roman" pitchFamily="18" charset="0"/>
              </a:rPr>
              <a:t>ндетт</a:t>
            </a:r>
            <a:r>
              <a:rPr lang="en-US" sz="2300">
                <a:latin typeface="Times New Roman" pitchFamily="18" charset="0"/>
                <a:cs typeface="Times New Roman" pitchFamily="18" charset="0"/>
              </a:rPr>
              <a:t>i </a:t>
            </a:r>
            <a:r>
              <a:rPr lang="ru-RU" sz="2300">
                <a:latin typeface="Times New Roman" pitchFamily="18" charset="0"/>
                <a:cs typeface="Times New Roman" pitchFamily="18" charset="0"/>
              </a:rPr>
              <a:t>төрде емес. Б</a:t>
            </a:r>
            <a:r>
              <a:rPr lang="en-US" sz="2300">
                <a:latin typeface="Times New Roman" pitchFamily="18" charset="0"/>
                <a:cs typeface="Times New Roman" pitchFamily="18" charset="0"/>
              </a:rPr>
              <a:t>i</a:t>
            </a:r>
            <a:r>
              <a:rPr lang="ru-RU" sz="2300">
                <a:latin typeface="Times New Roman" pitchFamily="18" charset="0"/>
                <a:cs typeface="Times New Roman" pitchFamily="18" charset="0"/>
              </a:rPr>
              <a:t>зге белг</a:t>
            </a:r>
            <a:r>
              <a:rPr lang="en-US" sz="2300">
                <a:latin typeface="Times New Roman" pitchFamily="18" charset="0"/>
                <a:cs typeface="Times New Roman" pitchFamily="18" charset="0"/>
              </a:rPr>
              <a:t>i</a:t>
            </a:r>
            <a:r>
              <a:rPr lang="ru-RU" sz="2300">
                <a:latin typeface="Times New Roman" pitchFamily="18" charset="0"/>
                <a:cs typeface="Times New Roman" pitchFamily="18" charset="0"/>
              </a:rPr>
              <a:t>л</a:t>
            </a:r>
            <a:r>
              <a:rPr lang="en-US" sz="2300">
                <a:latin typeface="Times New Roman" pitchFamily="18" charset="0"/>
                <a:cs typeface="Times New Roman" pitchFamily="18" charset="0"/>
              </a:rPr>
              <a:t>i </a:t>
            </a:r>
            <a:r>
              <a:rPr lang="ru-RU" sz="2300">
                <a:latin typeface="Times New Roman" pitchFamily="18" charset="0"/>
                <a:cs typeface="Times New Roman" pitchFamily="18" charset="0"/>
              </a:rPr>
              <a:t>және (керект</a:t>
            </a:r>
            <a:r>
              <a:rPr lang="en-US" sz="2300">
                <a:latin typeface="Times New Roman" pitchFamily="18" charset="0"/>
                <a:cs typeface="Times New Roman" pitchFamily="18" charset="0"/>
              </a:rPr>
              <a:t>i ) </a:t>
            </a:r>
            <a:r>
              <a:rPr lang="ru-RU" sz="2300">
                <a:latin typeface="Times New Roman" pitchFamily="18" charset="0"/>
                <a:cs typeface="Times New Roman" pitchFamily="18" charset="0"/>
              </a:rPr>
              <a:t>сен</a:t>
            </a:r>
            <a:r>
              <a:rPr lang="en-US" sz="2300">
                <a:latin typeface="Times New Roman" pitchFamily="18" charset="0"/>
                <a:cs typeface="Times New Roman" pitchFamily="18" charset="0"/>
              </a:rPr>
              <a:t>i</a:t>
            </a:r>
            <a:r>
              <a:rPr lang="ru-RU" sz="2300">
                <a:latin typeface="Times New Roman" pitchFamily="18" charset="0"/>
                <a:cs typeface="Times New Roman" pitchFamily="18" charset="0"/>
              </a:rPr>
              <a:t>мд</a:t>
            </a:r>
            <a:r>
              <a:rPr lang="en-US" sz="2300">
                <a:latin typeface="Times New Roman" pitchFamily="18" charset="0"/>
                <a:cs typeface="Times New Roman" pitchFamily="18" charset="0"/>
              </a:rPr>
              <a:t>i </a:t>
            </a:r>
            <a:r>
              <a:rPr lang="ru-RU" sz="2300">
                <a:latin typeface="Times New Roman" pitchFamily="18" charset="0"/>
                <a:cs typeface="Times New Roman" pitchFamily="18" charset="0"/>
              </a:rPr>
              <a:t>жауап - осы жағдайда б</a:t>
            </a:r>
            <a:r>
              <a:rPr lang="en-US" sz="2300">
                <a:latin typeface="Times New Roman" pitchFamily="18" charset="0"/>
                <a:cs typeface="Times New Roman" pitchFamily="18" charset="0"/>
              </a:rPr>
              <a:t>i</a:t>
            </a:r>
            <a:r>
              <a:rPr lang="ru-RU" sz="2300">
                <a:latin typeface="Times New Roman" pitchFamily="18" charset="0"/>
                <a:cs typeface="Times New Roman" pitchFamily="18" charset="0"/>
              </a:rPr>
              <a:t>зге сигналдың деңгей</a:t>
            </a:r>
            <a:r>
              <a:rPr lang="en-US" sz="2300">
                <a:latin typeface="Times New Roman" pitchFamily="18" charset="0"/>
                <a:cs typeface="Times New Roman" pitchFamily="18" charset="0"/>
              </a:rPr>
              <a:t>i "" </a:t>
            </a:r>
            <a:r>
              <a:rPr lang="ru-RU" sz="2300">
                <a:latin typeface="Times New Roman" pitchFamily="18" charset="0"/>
                <a:cs typeface="Times New Roman" pitchFamily="18" charset="0"/>
              </a:rPr>
              <a:t>таңбасы бар нейрон жел</a:t>
            </a:r>
            <a:r>
              <a:rPr lang="en-US" sz="2300">
                <a:latin typeface="Times New Roman" pitchFamily="18" charset="0"/>
                <a:cs typeface="Times New Roman" pitchFamily="18" charset="0"/>
              </a:rPr>
              <a:t>i</a:t>
            </a:r>
            <a:r>
              <a:rPr lang="ru-RU" sz="2300">
                <a:latin typeface="Times New Roman" pitchFamily="18" charset="0"/>
                <a:cs typeface="Times New Roman" pitchFamily="18" charset="0"/>
              </a:rPr>
              <a:t>с</a:t>
            </a:r>
            <a:r>
              <a:rPr lang="en-US" sz="2300">
                <a:latin typeface="Times New Roman" pitchFamily="18" charset="0"/>
                <a:cs typeface="Times New Roman" pitchFamily="18" charset="0"/>
              </a:rPr>
              <a:t>i</a:t>
            </a:r>
            <a:r>
              <a:rPr lang="ru-RU" sz="2300">
                <a:latin typeface="Times New Roman" pitchFamily="18" charset="0"/>
                <a:cs typeface="Times New Roman" pitchFamily="18" charset="0"/>
              </a:rPr>
              <a:t>н</a:t>
            </a:r>
            <a:r>
              <a:rPr lang="en-US" sz="2300">
                <a:latin typeface="Times New Roman" pitchFamily="18" charset="0"/>
                <a:cs typeface="Times New Roman" pitchFamily="18" charset="0"/>
              </a:rPr>
              <a:t>i</a:t>
            </a:r>
            <a:r>
              <a:rPr lang="ru-RU" sz="2300">
                <a:latin typeface="Times New Roman" pitchFamily="18" charset="0"/>
                <a:cs typeface="Times New Roman" pitchFamily="18" charset="0"/>
              </a:rPr>
              <a:t>ң шығуында болды барынша көбу өш</a:t>
            </a:r>
            <a:r>
              <a:rPr lang="en-US" sz="2300">
                <a:latin typeface="Times New Roman" pitchFamily="18" charset="0"/>
                <a:cs typeface="Times New Roman" pitchFamily="18" charset="0"/>
              </a:rPr>
              <a:t>i</a:t>
            </a:r>
            <a:r>
              <a:rPr lang="ru-RU" sz="2300">
                <a:latin typeface="Times New Roman" pitchFamily="18" charset="0"/>
                <a:cs typeface="Times New Roman" pitchFamily="18" charset="0"/>
              </a:rPr>
              <a:t>н болар еді. Классификацияның есеб</a:t>
            </a:r>
            <a:r>
              <a:rPr lang="en-US" sz="2300">
                <a:latin typeface="Times New Roman" pitchFamily="18" charset="0"/>
                <a:cs typeface="Times New Roman" pitchFamily="18" charset="0"/>
              </a:rPr>
              <a:t>i</a:t>
            </a:r>
            <a:r>
              <a:rPr lang="ru-RU" sz="2300">
                <a:latin typeface="Times New Roman" pitchFamily="18" charset="0"/>
                <a:cs typeface="Times New Roman" pitchFamily="18" charset="0"/>
              </a:rPr>
              <a:t>ндег</a:t>
            </a:r>
            <a:r>
              <a:rPr lang="en-US" sz="2300">
                <a:latin typeface="Times New Roman" pitchFamily="18" charset="0"/>
                <a:cs typeface="Times New Roman" pitchFamily="18" charset="0"/>
              </a:rPr>
              <a:t>i </a:t>
            </a:r>
            <a:r>
              <a:rPr lang="ru-RU" sz="2300">
                <a:latin typeface="Times New Roman" pitchFamily="18" charset="0"/>
                <a:cs typeface="Times New Roman" pitchFamily="18" charset="0"/>
              </a:rPr>
              <a:t>керект</a:t>
            </a:r>
            <a:r>
              <a:rPr lang="en-US" sz="2300">
                <a:latin typeface="Times New Roman" pitchFamily="18" charset="0"/>
                <a:cs typeface="Times New Roman" pitchFamily="18" charset="0"/>
              </a:rPr>
              <a:t>i </a:t>
            </a:r>
            <a:r>
              <a:rPr lang="ru-RU" sz="2300">
                <a:latin typeface="Times New Roman" pitchFamily="18" charset="0"/>
                <a:cs typeface="Times New Roman" pitchFamily="18" charset="0"/>
              </a:rPr>
              <a:t>шығу рет</a:t>
            </a:r>
            <a:r>
              <a:rPr lang="en-US" sz="2300">
                <a:latin typeface="Times New Roman" pitchFamily="18" charset="0"/>
                <a:cs typeface="Times New Roman" pitchFamily="18" charset="0"/>
              </a:rPr>
              <a:t>i</a:t>
            </a:r>
            <a:r>
              <a:rPr lang="ru-RU" sz="2300">
                <a:latin typeface="Times New Roman" pitchFamily="18" charset="0"/>
                <a:cs typeface="Times New Roman" pitchFamily="18" charset="0"/>
              </a:rPr>
              <a:t>нде рет</a:t>
            </a:r>
            <a:r>
              <a:rPr lang="en-US" sz="2300">
                <a:latin typeface="Times New Roman" pitchFamily="18" charset="0"/>
                <a:cs typeface="Times New Roman" pitchFamily="18" charset="0"/>
              </a:rPr>
              <a:t>i</a:t>
            </a:r>
            <a:r>
              <a:rPr lang="ru-RU" sz="2300">
                <a:latin typeface="Times New Roman" pitchFamily="18" charset="0"/>
                <a:cs typeface="Times New Roman" pitchFamily="18" charset="0"/>
              </a:rPr>
              <a:t>нде әдетте 1 "" таңбамен шығуларда тұратын (1, 0, 0, .... .) жиындар алады, 0-ш</a:t>
            </a:r>
            <a:r>
              <a:rPr lang="en-US" sz="2300">
                <a:latin typeface="Times New Roman" pitchFamily="18" charset="0"/>
                <a:cs typeface="Times New Roman" pitchFamily="18" charset="0"/>
              </a:rPr>
              <a:t>i </a:t>
            </a:r>
            <a:r>
              <a:rPr lang="ru-RU" sz="2300">
                <a:latin typeface="Times New Roman" pitchFamily="18" charset="0"/>
                <a:cs typeface="Times New Roman" pitchFamily="18" charset="0"/>
              </a:rPr>
              <a:t>барлық өңге шығулар. Б</a:t>
            </a:r>
            <a:r>
              <a:rPr lang="en-US" sz="2300">
                <a:latin typeface="Times New Roman" pitchFamily="18" charset="0"/>
                <a:cs typeface="Times New Roman" pitchFamily="18" charset="0"/>
              </a:rPr>
              <a:t>i</a:t>
            </a:r>
            <a:r>
              <a:rPr lang="ru-RU" sz="2300">
                <a:latin typeface="Times New Roman" pitchFamily="18" charset="0"/>
                <a:cs typeface="Times New Roman" pitchFamily="18" charset="0"/>
              </a:rPr>
              <a:t>здер 33 сан керект</a:t>
            </a:r>
            <a:r>
              <a:rPr lang="en-US" sz="2300">
                <a:latin typeface="Times New Roman" pitchFamily="18" charset="0"/>
                <a:cs typeface="Times New Roman" pitchFamily="18" charset="0"/>
              </a:rPr>
              <a:t>i </a:t>
            </a:r>
            <a:r>
              <a:rPr lang="ru-RU" sz="2300">
                <a:latin typeface="Times New Roman" pitchFamily="18" charset="0"/>
                <a:cs typeface="Times New Roman" pitchFamily="18" charset="0"/>
              </a:rPr>
              <a:t>жауаппен және жел</a:t>
            </a:r>
            <a:r>
              <a:rPr lang="en-US" sz="2300">
                <a:latin typeface="Times New Roman" pitchFamily="18" charset="0"/>
                <a:cs typeface="Times New Roman" pitchFamily="18" charset="0"/>
              </a:rPr>
              <a:t>i</a:t>
            </a:r>
            <a:r>
              <a:rPr lang="ru-RU" sz="2300">
                <a:latin typeface="Times New Roman" pitchFamily="18" charset="0"/>
                <a:cs typeface="Times New Roman" pitchFamily="18" charset="0"/>
              </a:rPr>
              <a:t>н</a:t>
            </a:r>
            <a:r>
              <a:rPr lang="en-US" sz="2300">
                <a:latin typeface="Times New Roman" pitchFamily="18" charset="0"/>
                <a:cs typeface="Times New Roman" pitchFamily="18" charset="0"/>
              </a:rPr>
              <a:t>i</a:t>
            </a:r>
            <a:r>
              <a:rPr lang="ru-RU" sz="2300">
                <a:latin typeface="Times New Roman" pitchFamily="18" charset="0"/>
                <a:cs typeface="Times New Roman" pitchFamily="18" charset="0"/>
              </a:rPr>
              <a:t>ң нақты жауабының аралығында айырым есептей аламыз - қатен</a:t>
            </a:r>
            <a:r>
              <a:rPr lang="en-US" sz="2300">
                <a:latin typeface="Times New Roman" pitchFamily="18" charset="0"/>
                <a:cs typeface="Times New Roman" pitchFamily="18" charset="0"/>
              </a:rPr>
              <a:t>i</a:t>
            </a:r>
            <a:r>
              <a:rPr lang="ru-RU" sz="2300">
                <a:latin typeface="Times New Roman" pitchFamily="18" charset="0"/>
                <a:cs typeface="Times New Roman" pitchFamily="18" charset="0"/>
              </a:rPr>
              <a:t>ң векторы. Кер</a:t>
            </a:r>
            <a:r>
              <a:rPr lang="en-US" sz="2300">
                <a:latin typeface="Times New Roman" pitchFamily="18" charset="0"/>
                <a:cs typeface="Times New Roman" pitchFamily="18" charset="0"/>
              </a:rPr>
              <a:t>i </a:t>
            </a:r>
            <a:r>
              <a:rPr lang="ru-RU" sz="2300">
                <a:latin typeface="Times New Roman" pitchFamily="18" charset="0"/>
                <a:cs typeface="Times New Roman" pitchFamily="18" charset="0"/>
              </a:rPr>
              <a:t>қател</a:t>
            </a:r>
            <a:r>
              <a:rPr lang="en-US" sz="2300">
                <a:latin typeface="Times New Roman" pitchFamily="18" charset="0"/>
                <a:cs typeface="Times New Roman" pitchFamily="18" charset="0"/>
              </a:rPr>
              <a:t>i</a:t>
            </a:r>
            <a:r>
              <a:rPr lang="ru-RU" sz="2300">
                <a:latin typeface="Times New Roman" pitchFamily="18" charset="0"/>
                <a:cs typeface="Times New Roman" pitchFamily="18" charset="0"/>
              </a:rPr>
              <a:t>кт</a:t>
            </a:r>
            <a:r>
              <a:rPr lang="en-US" sz="2300">
                <a:latin typeface="Times New Roman" pitchFamily="18" charset="0"/>
                <a:cs typeface="Times New Roman" pitchFamily="18" charset="0"/>
              </a:rPr>
              <a:t>i </a:t>
            </a:r>
            <a:r>
              <a:rPr lang="ru-RU" sz="2300">
                <a:latin typeface="Times New Roman" pitchFamily="18" charset="0"/>
                <a:cs typeface="Times New Roman" pitchFamily="18" charset="0"/>
              </a:rPr>
              <a:t>таратуды алгоритм </a:t>
            </a:r>
            <a:r>
              <a:rPr lang="ru-RU"/>
              <a:t>- бұл қатен</a:t>
            </a:r>
            <a:r>
              <a:rPr lang="en-US"/>
              <a:t>i</a:t>
            </a:r>
            <a:r>
              <a:rPr lang="ru-RU"/>
              <a:t>ң векторы бойынша нейрон жел</a:t>
            </a:r>
            <a:r>
              <a:rPr lang="en-US"/>
              <a:t>i</a:t>
            </a:r>
            <a:r>
              <a:rPr lang="ru-RU"/>
              <a:t>с</a:t>
            </a:r>
            <a:r>
              <a:rPr lang="en-US"/>
              <a:t>i</a:t>
            </a:r>
            <a:r>
              <a:rPr lang="ru-RU"/>
              <a:t>н</a:t>
            </a:r>
            <a:r>
              <a:rPr lang="en-US"/>
              <a:t>i</a:t>
            </a:r>
            <a:r>
              <a:rPr lang="ru-RU"/>
              <a:t>ң салмақтарға арналғ</a:t>
            </a:r>
          </a:p>
        </p:txBody>
      </p:sp>
      <p:sp>
        <p:nvSpPr>
          <p:cNvPr id="4" name="Прямоугольник 3"/>
          <p:cNvSpPr/>
          <p:nvPr/>
        </p:nvSpPr>
        <p:spPr>
          <a:xfrm>
            <a:off x="377218" y="515380"/>
            <a:ext cx="8385244" cy="707886"/>
          </a:xfrm>
          <a:prstGeom prst="rect">
            <a:avLst/>
          </a:prstGeom>
        </p:spPr>
        <p:txBody>
          <a:bodyPr wrap="none">
            <a:spAutoFit/>
          </a:bodyPr>
          <a:lstStyle/>
          <a:p>
            <a:r>
              <a:rPr lang="ru-RU" sz="4000">
                <a:latin typeface="Times New Roman" pitchFamily="18" charset="0"/>
                <a:cs typeface="Times New Roman" pitchFamily="18" charset="0"/>
              </a:rPr>
              <a:t>Жасанды нейрон жел</a:t>
            </a:r>
            <a:r>
              <a:rPr lang="en-US" sz="4000">
                <a:latin typeface="Times New Roman" pitchFamily="18" charset="0"/>
                <a:cs typeface="Times New Roman" pitchFamily="18" charset="0"/>
              </a:rPr>
              <a:t>i</a:t>
            </a:r>
            <a:r>
              <a:rPr lang="ru-RU" sz="4000">
                <a:latin typeface="Times New Roman" pitchFamily="18" charset="0"/>
                <a:cs typeface="Times New Roman" pitchFamily="18" charset="0"/>
              </a:rPr>
              <a:t>лер</a:t>
            </a:r>
            <a:r>
              <a:rPr lang="en-US" sz="4000">
                <a:latin typeface="Times New Roman" pitchFamily="18" charset="0"/>
                <a:cs typeface="Times New Roman" pitchFamily="18" charset="0"/>
              </a:rPr>
              <a:t>i</a:t>
            </a:r>
            <a:r>
              <a:rPr lang="ru-RU" sz="4000">
                <a:latin typeface="Times New Roman" pitchFamily="18" charset="0"/>
                <a:cs typeface="Times New Roman" pitchFamily="18" charset="0"/>
              </a:rPr>
              <a:t>н</a:t>
            </a:r>
            <a:r>
              <a:rPr lang="en-US" sz="4000">
                <a:latin typeface="Times New Roman" pitchFamily="18" charset="0"/>
                <a:cs typeface="Times New Roman" pitchFamily="18" charset="0"/>
              </a:rPr>
              <a:t>i</a:t>
            </a:r>
            <a:r>
              <a:rPr lang="ru-RU" sz="4000">
                <a:latin typeface="Times New Roman" pitchFamily="18" charset="0"/>
                <a:cs typeface="Times New Roman" pitchFamily="18" charset="0"/>
              </a:rPr>
              <a:t>ң үйрену</a:t>
            </a:r>
            <a:r>
              <a:rPr lang="en-US" sz="4000">
                <a:latin typeface="Times New Roman" pitchFamily="18" charset="0"/>
                <a:cs typeface="Times New Roman" pitchFamily="18" charset="0"/>
              </a:rPr>
              <a:t>i</a:t>
            </a:r>
            <a:endParaRPr lang="ru-RU" sz="4000">
              <a:latin typeface="Times New Roman" pitchFamily="18" charset="0"/>
              <a:cs typeface="Times New Roman" pitchFamily="18" charset="0"/>
            </a:endParaRPr>
          </a:p>
        </p:txBody>
      </p:sp>
    </p:spTree>
    <p:extLst>
      <p:ext uri="{BB962C8B-B14F-4D97-AF65-F5344CB8AC3E}">
        <p14:creationId xmlns:p14="http://schemas.microsoft.com/office/powerpoint/2010/main" val="956613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1277" y="1087395"/>
            <a:ext cx="11046940" cy="5486400"/>
          </a:xfrm>
        </p:spPr>
        <p:txBody>
          <a:bodyPr>
            <a:normAutofit fontScale="85000" lnSpcReduction="20000"/>
          </a:bodyPr>
          <a:lstStyle/>
          <a:p>
            <a:r>
              <a:rPr lang="ru-RU" sz="2300">
                <a:latin typeface="Times New Roman" pitchFamily="18" charset="0"/>
                <a:cs typeface="Times New Roman" pitchFamily="18" charset="0"/>
              </a:rPr>
              <a:t>Б</a:t>
            </a:r>
            <a:r>
              <a:rPr lang="en-US" sz="2300">
                <a:latin typeface="Times New Roman" pitchFamily="18" charset="0"/>
                <a:cs typeface="Times New Roman" pitchFamily="18" charset="0"/>
              </a:rPr>
              <a:t>i</a:t>
            </a:r>
            <a:r>
              <a:rPr lang="ru-RU" sz="2300">
                <a:latin typeface="Times New Roman" pitchFamily="18" charset="0"/>
                <a:cs typeface="Times New Roman" pitchFamily="18" charset="0"/>
              </a:rPr>
              <a:t>здер (әр</a:t>
            </a:r>
            <a:r>
              <a:rPr lang="en-US" sz="2300">
                <a:latin typeface="Times New Roman" pitchFamily="18" charset="0"/>
                <a:cs typeface="Times New Roman" pitchFamily="18" charset="0"/>
              </a:rPr>
              <a:t>i</a:t>
            </a:r>
            <a:r>
              <a:rPr lang="ru-RU" sz="2300">
                <a:latin typeface="Times New Roman" pitchFamily="18" charset="0"/>
                <a:cs typeface="Times New Roman" pitchFamily="18" charset="0"/>
              </a:rPr>
              <a:t>п ылғи б</a:t>
            </a:r>
            <a:r>
              <a:rPr lang="en-US" sz="2300">
                <a:latin typeface="Times New Roman" pitchFamily="18" charset="0"/>
                <a:cs typeface="Times New Roman" pitchFamily="18" charset="0"/>
              </a:rPr>
              <a:t>i</a:t>
            </a:r>
            <a:r>
              <a:rPr lang="ru-RU" sz="2300">
                <a:latin typeface="Times New Roman" pitchFamily="18" charset="0"/>
                <a:cs typeface="Times New Roman" pitchFamily="18" charset="0"/>
              </a:rPr>
              <a:t>р әр түрл</a:t>
            </a:r>
            <a:r>
              <a:rPr lang="en-US" sz="2300">
                <a:latin typeface="Times New Roman" pitchFamily="18" charset="0"/>
                <a:cs typeface="Times New Roman" pitchFamily="18" charset="0"/>
              </a:rPr>
              <a:t>i </a:t>
            </a:r>
            <a:r>
              <a:rPr lang="ru-RU" sz="2300">
                <a:latin typeface="Times New Roman" pitchFamily="18" charset="0"/>
                <a:cs typeface="Times New Roman" pitchFamily="18" charset="0"/>
              </a:rPr>
              <a:t>суреттер сонымен б</a:t>
            </a:r>
            <a:r>
              <a:rPr lang="en-US" sz="2300">
                <a:latin typeface="Times New Roman" pitchFamily="18" charset="0"/>
                <a:cs typeface="Times New Roman" pitchFamily="18" charset="0"/>
              </a:rPr>
              <a:t>i</a:t>
            </a:r>
            <a:r>
              <a:rPr lang="ru-RU" sz="2300">
                <a:latin typeface="Times New Roman" pitchFamily="18" charset="0"/>
                <a:cs typeface="Times New Roman" pitchFamily="18" charset="0"/>
              </a:rPr>
              <a:t>рге ) әр</a:t>
            </a:r>
            <a:r>
              <a:rPr lang="en-US" sz="2300">
                <a:latin typeface="Times New Roman" pitchFamily="18" charset="0"/>
                <a:cs typeface="Times New Roman" pitchFamily="18" charset="0"/>
              </a:rPr>
              <a:t>i</a:t>
            </a:r>
            <a:r>
              <a:rPr lang="ru-RU" sz="2300">
                <a:latin typeface="Times New Roman" pitchFamily="18" charset="0"/>
                <a:cs typeface="Times New Roman" pitchFamily="18" charset="0"/>
              </a:rPr>
              <a:t>пт</a:t>
            </a:r>
            <a:r>
              <a:rPr lang="en-US" sz="2300">
                <a:latin typeface="Times New Roman" pitchFamily="18" charset="0"/>
                <a:cs typeface="Times New Roman" pitchFamily="18" charset="0"/>
              </a:rPr>
              <a:t>i </a:t>
            </a:r>
            <a:r>
              <a:rPr lang="ru-RU" sz="2300">
                <a:latin typeface="Times New Roman" pitchFamily="18" charset="0"/>
                <a:cs typeface="Times New Roman" pitchFamily="18" charset="0"/>
              </a:rPr>
              <a:t>ылғи б</a:t>
            </a:r>
            <a:r>
              <a:rPr lang="en-US" sz="2300">
                <a:latin typeface="Times New Roman" pitchFamily="18" charset="0"/>
                <a:cs typeface="Times New Roman" pitchFamily="18" charset="0"/>
              </a:rPr>
              <a:t>i</a:t>
            </a:r>
            <a:r>
              <a:rPr lang="ru-RU" sz="2300">
                <a:latin typeface="Times New Roman" pitchFamily="18" charset="0"/>
                <a:cs typeface="Times New Roman" pitchFamily="18" charset="0"/>
              </a:rPr>
              <a:t>рлер сан ретт</a:t>
            </a:r>
            <a:r>
              <a:rPr lang="en-US" sz="2300">
                <a:latin typeface="Times New Roman" pitchFamily="18" charset="0"/>
                <a:cs typeface="Times New Roman" pitchFamily="18" charset="0"/>
              </a:rPr>
              <a:t>i </a:t>
            </a:r>
            <a:r>
              <a:rPr lang="ru-RU" sz="2300">
                <a:latin typeface="Times New Roman" pitchFamily="18" charset="0"/>
                <a:cs typeface="Times New Roman" pitchFamily="18" charset="0"/>
              </a:rPr>
              <a:t>нейрон жел</a:t>
            </a:r>
            <a:r>
              <a:rPr lang="en-US" sz="2300">
                <a:latin typeface="Times New Roman" pitchFamily="18" charset="0"/>
                <a:cs typeface="Times New Roman" pitchFamily="18" charset="0"/>
              </a:rPr>
              <a:t>i</a:t>
            </a:r>
            <a:r>
              <a:rPr lang="ru-RU" sz="2300">
                <a:latin typeface="Times New Roman" pitchFamily="18" charset="0"/>
                <a:cs typeface="Times New Roman" pitchFamily="18" charset="0"/>
              </a:rPr>
              <a:t>с</a:t>
            </a:r>
            <a:r>
              <a:rPr lang="en-US" sz="2300">
                <a:latin typeface="Times New Roman" pitchFamily="18" charset="0"/>
                <a:cs typeface="Times New Roman" pitchFamily="18" charset="0"/>
              </a:rPr>
              <a:t>i </a:t>
            </a:r>
            <a:r>
              <a:rPr lang="ru-RU" sz="2300">
                <a:latin typeface="Times New Roman" pitchFamily="18" charset="0"/>
                <a:cs typeface="Times New Roman" pitchFamily="18" charset="0"/>
              </a:rPr>
              <a:t>көрсете аламыз. Үйрену мағынадағы бұлары жаттығулардың спортындағы қайталауды тез</a:t>
            </a:r>
            <a:r>
              <a:rPr lang="en-US" sz="2300">
                <a:latin typeface="Times New Roman" pitchFamily="18" charset="0"/>
                <a:cs typeface="Times New Roman" pitchFamily="18" charset="0"/>
              </a:rPr>
              <a:t>i</a:t>
            </a:r>
            <a:r>
              <a:rPr lang="ru-RU" sz="2300">
                <a:latin typeface="Times New Roman" pitchFamily="18" charset="0"/>
                <a:cs typeface="Times New Roman" pitchFamily="18" charset="0"/>
              </a:rPr>
              <a:t>рек еске салады - жаттығуды. Не нейрон жел</a:t>
            </a:r>
            <a:r>
              <a:rPr lang="en-US" sz="2300">
                <a:latin typeface="Times New Roman" pitchFamily="18" charset="0"/>
                <a:cs typeface="Times New Roman" pitchFamily="18" charset="0"/>
              </a:rPr>
              <a:t>i</a:t>
            </a:r>
            <a:r>
              <a:rPr lang="ru-RU" sz="2300">
                <a:latin typeface="Times New Roman" pitchFamily="18" charset="0"/>
                <a:cs typeface="Times New Roman" pitchFamily="18" charset="0"/>
              </a:rPr>
              <a:t>с</a:t>
            </a:r>
            <a:r>
              <a:rPr lang="en-US" sz="2300">
                <a:latin typeface="Times New Roman" pitchFamily="18" charset="0"/>
                <a:cs typeface="Times New Roman" pitchFamily="18" charset="0"/>
              </a:rPr>
              <a:t>i</a:t>
            </a:r>
            <a:r>
              <a:rPr lang="ru-RU" sz="2300">
                <a:latin typeface="Times New Roman" pitchFamily="18" charset="0"/>
                <a:cs typeface="Times New Roman" pitchFamily="18" charset="0"/>
              </a:rPr>
              <a:t>н</a:t>
            </a:r>
            <a:r>
              <a:rPr lang="en-US" sz="2300">
                <a:latin typeface="Times New Roman" pitchFamily="18" charset="0"/>
                <a:cs typeface="Times New Roman" pitchFamily="18" charset="0"/>
              </a:rPr>
              <a:t>i</a:t>
            </a:r>
            <a:r>
              <a:rPr lang="ru-RU" sz="2300">
                <a:latin typeface="Times New Roman" pitchFamily="18" charset="0"/>
                <a:cs typeface="Times New Roman" pitchFamily="18" charset="0"/>
              </a:rPr>
              <a:t>ң салмағының мысалдарының б</a:t>
            </a:r>
            <a:r>
              <a:rPr lang="en-US" sz="2300">
                <a:latin typeface="Times New Roman" pitchFamily="18" charset="0"/>
                <a:cs typeface="Times New Roman" pitchFamily="18" charset="0"/>
              </a:rPr>
              <a:t>i</a:t>
            </a:r>
            <a:r>
              <a:rPr lang="ru-RU" sz="2300">
                <a:latin typeface="Times New Roman" pitchFamily="18" charset="0"/>
                <a:cs typeface="Times New Roman" pitchFamily="18" charset="0"/>
              </a:rPr>
              <a:t>рнеше рет көрсетулер</a:t>
            </a:r>
            <a:r>
              <a:rPr lang="en-US" sz="2300">
                <a:latin typeface="Times New Roman" pitchFamily="18" charset="0"/>
                <a:cs typeface="Times New Roman" pitchFamily="18" charset="0"/>
              </a:rPr>
              <a:t>i</a:t>
            </a:r>
            <a:r>
              <a:rPr lang="ru-RU" sz="2300">
                <a:latin typeface="Times New Roman" pitchFamily="18" charset="0"/>
                <a:cs typeface="Times New Roman" pitchFamily="18" charset="0"/>
              </a:rPr>
              <a:t>нен кей</a:t>
            </a:r>
            <a:r>
              <a:rPr lang="en-US" sz="2300">
                <a:latin typeface="Times New Roman" pitchFamily="18" charset="0"/>
                <a:cs typeface="Times New Roman" pitchFamily="18" charset="0"/>
              </a:rPr>
              <a:t>i</a:t>
            </a:r>
            <a:r>
              <a:rPr lang="ru-RU" sz="2300">
                <a:latin typeface="Times New Roman" pitchFamily="18" charset="0"/>
                <a:cs typeface="Times New Roman" pitchFamily="18" charset="0"/>
              </a:rPr>
              <a:t>н тұрақтандырады екен, және де нейрон жел</a:t>
            </a:r>
            <a:r>
              <a:rPr lang="en-US" sz="2300">
                <a:latin typeface="Times New Roman" pitchFamily="18" charset="0"/>
                <a:cs typeface="Times New Roman" pitchFamily="18" charset="0"/>
              </a:rPr>
              <a:t>i</a:t>
            </a:r>
            <a:r>
              <a:rPr lang="ru-RU" sz="2300">
                <a:latin typeface="Times New Roman" pitchFamily="18" charset="0"/>
                <a:cs typeface="Times New Roman" pitchFamily="18" charset="0"/>
              </a:rPr>
              <a:t>с</a:t>
            </a:r>
            <a:r>
              <a:rPr lang="en-US" sz="2300">
                <a:latin typeface="Times New Roman" pitchFamily="18" charset="0"/>
                <a:cs typeface="Times New Roman" pitchFamily="18" charset="0"/>
              </a:rPr>
              <a:t>i </a:t>
            </a:r>
            <a:r>
              <a:rPr lang="ru-RU" sz="2300">
                <a:latin typeface="Times New Roman" pitchFamily="18" charset="0"/>
                <a:cs typeface="Times New Roman" pitchFamily="18" charset="0"/>
              </a:rPr>
              <a:t>деректер қорынан (немесе барлыққа жақын ) барлық мысалдарына дұрыс жауаптарды беред</a:t>
            </a:r>
            <a:r>
              <a:rPr lang="en-US" sz="2300">
                <a:latin typeface="Times New Roman" pitchFamily="18" charset="0"/>
                <a:cs typeface="Times New Roman" pitchFamily="18" charset="0"/>
              </a:rPr>
              <a:t>i.</a:t>
            </a:r>
          </a:p>
          <a:p>
            <a:r>
              <a:rPr lang="ru-RU" sz="2300">
                <a:latin typeface="Times New Roman" pitchFamily="18" charset="0"/>
                <a:cs typeface="Times New Roman" pitchFamily="18" charset="0"/>
              </a:rPr>
              <a:t>Программалық </a:t>
            </a:r>
            <a:r>
              <a:rPr lang="en-US" sz="2300">
                <a:latin typeface="Times New Roman" pitchFamily="18" charset="0"/>
                <a:cs typeface="Times New Roman" pitchFamily="18" charset="0"/>
              </a:rPr>
              <a:t>i</a:t>
            </a:r>
            <a:r>
              <a:rPr lang="ru-RU" sz="2300">
                <a:latin typeface="Times New Roman" pitchFamily="18" charset="0"/>
                <a:cs typeface="Times New Roman" pitchFamily="18" charset="0"/>
              </a:rPr>
              <a:t>ске асыруларда өйренуд</a:t>
            </a:r>
            <a:r>
              <a:rPr lang="en-US" sz="2300">
                <a:latin typeface="Times New Roman" pitchFamily="18" charset="0"/>
                <a:cs typeface="Times New Roman" pitchFamily="18" charset="0"/>
              </a:rPr>
              <a:t>i </a:t>
            </a:r>
            <a:r>
              <a:rPr lang="ru-RU" sz="2300">
                <a:latin typeface="Times New Roman" pitchFamily="18" charset="0"/>
                <a:cs typeface="Times New Roman" pitchFamily="18" charset="0"/>
              </a:rPr>
              <a:t>процессте (барлық шығулар бойынша қателер квадраттар қосындысиды ) қател</a:t>
            </a:r>
            <a:r>
              <a:rPr lang="en-US" sz="2300">
                <a:latin typeface="Times New Roman" pitchFamily="18" charset="0"/>
                <a:cs typeface="Times New Roman" pitchFamily="18" charset="0"/>
              </a:rPr>
              <a:t>i</a:t>
            </a:r>
            <a:r>
              <a:rPr lang="ru-RU" sz="2300">
                <a:latin typeface="Times New Roman" pitchFamily="18" charset="0"/>
                <a:cs typeface="Times New Roman" pitchFamily="18" charset="0"/>
              </a:rPr>
              <a:t>кт</a:t>
            </a:r>
            <a:r>
              <a:rPr lang="en-US" sz="2300">
                <a:latin typeface="Times New Roman" pitchFamily="18" charset="0"/>
                <a:cs typeface="Times New Roman" pitchFamily="18" charset="0"/>
              </a:rPr>
              <a:t>i</a:t>
            </a:r>
            <a:r>
              <a:rPr lang="ru-RU" sz="2300">
                <a:latin typeface="Times New Roman" pitchFamily="18" charset="0"/>
                <a:cs typeface="Times New Roman" pitchFamily="18" charset="0"/>
              </a:rPr>
              <a:t>ң мән</a:t>
            </a:r>
            <a:r>
              <a:rPr lang="en-US" sz="2300">
                <a:latin typeface="Times New Roman" pitchFamily="18" charset="0"/>
                <a:cs typeface="Times New Roman" pitchFamily="18" charset="0"/>
              </a:rPr>
              <a:t>i</a:t>
            </a:r>
            <a:r>
              <a:rPr lang="ru-RU" sz="2300">
                <a:latin typeface="Times New Roman" pitchFamily="18" charset="0"/>
                <a:cs typeface="Times New Roman" pitchFamily="18" charset="0"/>
              </a:rPr>
              <a:t>д</a:t>
            </a:r>
            <a:r>
              <a:rPr lang="en-US" sz="2300">
                <a:latin typeface="Times New Roman" pitchFamily="18" charset="0"/>
                <a:cs typeface="Times New Roman" pitchFamily="18" charset="0"/>
              </a:rPr>
              <a:t>i </a:t>
            </a:r>
            <a:r>
              <a:rPr lang="ru-RU" sz="2300">
                <a:latin typeface="Times New Roman" pitchFamily="18" charset="0"/>
                <a:cs typeface="Times New Roman" pitchFamily="18" charset="0"/>
              </a:rPr>
              <a:t>б</a:t>
            </a:r>
            <a:r>
              <a:rPr lang="en-US" sz="2300">
                <a:latin typeface="Times New Roman" pitchFamily="18" charset="0"/>
                <a:cs typeface="Times New Roman" pitchFamily="18" charset="0"/>
              </a:rPr>
              <a:t>i</a:t>
            </a:r>
            <a:r>
              <a:rPr lang="ru-RU" sz="2300">
                <a:latin typeface="Times New Roman" pitchFamily="18" charset="0"/>
                <a:cs typeface="Times New Roman" pitchFamily="18" charset="0"/>
              </a:rPr>
              <a:t>рт</a:t>
            </a:r>
            <a:r>
              <a:rPr lang="en-US" sz="2300">
                <a:latin typeface="Times New Roman" pitchFamily="18" charset="0"/>
                <a:cs typeface="Times New Roman" pitchFamily="18" charset="0"/>
              </a:rPr>
              <a:t>i</a:t>
            </a:r>
            <a:r>
              <a:rPr lang="ru-RU" sz="2300">
                <a:latin typeface="Times New Roman" pitchFamily="18" charset="0"/>
                <a:cs typeface="Times New Roman" pitchFamily="18" charset="0"/>
              </a:rPr>
              <a:t>ндеп азаятында көруге болады. Қател</a:t>
            </a:r>
            <a:r>
              <a:rPr lang="en-US" sz="2300">
                <a:latin typeface="Times New Roman" pitchFamily="18" charset="0"/>
                <a:cs typeface="Times New Roman" pitchFamily="18" charset="0"/>
              </a:rPr>
              <a:t>i</a:t>
            </a:r>
            <a:r>
              <a:rPr lang="ru-RU" sz="2300">
                <a:latin typeface="Times New Roman" pitchFamily="18" charset="0"/>
                <a:cs typeface="Times New Roman" pitchFamily="18" charset="0"/>
              </a:rPr>
              <a:t>кт</a:t>
            </a:r>
            <a:r>
              <a:rPr lang="en-US" sz="2300">
                <a:latin typeface="Times New Roman" pitchFamily="18" charset="0"/>
                <a:cs typeface="Times New Roman" pitchFamily="18" charset="0"/>
              </a:rPr>
              <a:t>i</a:t>
            </a:r>
            <a:r>
              <a:rPr lang="ru-RU" sz="2300">
                <a:latin typeface="Times New Roman" pitchFamily="18" charset="0"/>
                <a:cs typeface="Times New Roman" pitchFamily="18" charset="0"/>
              </a:rPr>
              <a:t>ң мән</a:t>
            </a:r>
            <a:r>
              <a:rPr lang="en-US" sz="2300">
                <a:latin typeface="Times New Roman" pitchFamily="18" charset="0"/>
                <a:cs typeface="Times New Roman" pitchFamily="18" charset="0"/>
              </a:rPr>
              <a:t>i </a:t>
            </a:r>
            <a:r>
              <a:rPr lang="ru-RU" sz="2300">
                <a:latin typeface="Times New Roman" pitchFamily="18" charset="0"/>
                <a:cs typeface="Times New Roman" pitchFamily="18" charset="0"/>
              </a:rPr>
              <a:t>қашан нөл немесе қолайлы аз деңгей, жаттығуды жетед</a:t>
            </a:r>
            <a:r>
              <a:rPr lang="en-US" sz="2300">
                <a:latin typeface="Times New Roman" pitchFamily="18" charset="0"/>
                <a:cs typeface="Times New Roman" pitchFamily="18" charset="0"/>
              </a:rPr>
              <a:t>i </a:t>
            </a:r>
            <a:r>
              <a:rPr lang="ru-RU" sz="2300">
                <a:latin typeface="Times New Roman" pitchFamily="18" charset="0"/>
                <a:cs typeface="Times New Roman" pitchFamily="18" charset="0"/>
              </a:rPr>
              <a:t>тоқтатады, алған нейрон жел</a:t>
            </a:r>
            <a:r>
              <a:rPr lang="en-US" sz="2300">
                <a:latin typeface="Times New Roman" pitchFamily="18" charset="0"/>
                <a:cs typeface="Times New Roman" pitchFamily="18" charset="0"/>
              </a:rPr>
              <a:t>i</a:t>
            </a:r>
            <a:r>
              <a:rPr lang="ru-RU" sz="2300">
                <a:latin typeface="Times New Roman" pitchFamily="18" charset="0"/>
                <a:cs typeface="Times New Roman" pitchFamily="18" charset="0"/>
              </a:rPr>
              <a:t>с</a:t>
            </a:r>
            <a:r>
              <a:rPr lang="en-US" sz="2300">
                <a:latin typeface="Times New Roman" pitchFamily="18" charset="0"/>
                <a:cs typeface="Times New Roman" pitchFamily="18" charset="0"/>
              </a:rPr>
              <a:t>i</a:t>
            </a:r>
            <a:r>
              <a:rPr lang="ru-RU" sz="2300">
                <a:latin typeface="Times New Roman" pitchFamily="18" charset="0"/>
                <a:cs typeface="Times New Roman" pitchFamily="18" charset="0"/>
              </a:rPr>
              <a:t>н және жаңа мәл</a:t>
            </a:r>
            <a:r>
              <a:rPr lang="en-US" sz="2300">
                <a:latin typeface="Times New Roman" pitchFamily="18" charset="0"/>
                <a:cs typeface="Times New Roman" pitchFamily="18" charset="0"/>
              </a:rPr>
              <a:t>i</a:t>
            </a:r>
            <a:r>
              <a:rPr lang="ru-RU" sz="2300">
                <a:latin typeface="Times New Roman" pitchFamily="18" charset="0"/>
                <a:cs typeface="Times New Roman" pitchFamily="18" charset="0"/>
              </a:rPr>
              <a:t>меттерге дайын қолдану баптаулы болып санайды. Нейрон жел</a:t>
            </a:r>
            <a:r>
              <a:rPr lang="en-US" sz="2300">
                <a:latin typeface="Times New Roman" pitchFamily="18" charset="0"/>
                <a:cs typeface="Times New Roman" pitchFamily="18" charset="0"/>
              </a:rPr>
              <a:t>i</a:t>
            </a:r>
            <a:r>
              <a:rPr lang="ru-RU" sz="2300">
                <a:latin typeface="Times New Roman" pitchFamily="18" charset="0"/>
                <a:cs typeface="Times New Roman" pitchFamily="18" charset="0"/>
              </a:rPr>
              <a:t>с</a:t>
            </a:r>
            <a:r>
              <a:rPr lang="en-US" sz="2300">
                <a:latin typeface="Times New Roman" pitchFamily="18" charset="0"/>
                <a:cs typeface="Times New Roman" pitchFamily="18" charset="0"/>
              </a:rPr>
              <a:t>i </a:t>
            </a:r>
            <a:r>
              <a:rPr lang="ru-RU" sz="2300">
                <a:latin typeface="Times New Roman" pitchFamily="18" charset="0"/>
                <a:cs typeface="Times New Roman" pitchFamily="18" charset="0"/>
              </a:rPr>
              <a:t>есеп туралы алатын барлық мәл</a:t>
            </a:r>
            <a:r>
              <a:rPr lang="en-US" sz="2300">
                <a:latin typeface="Times New Roman" pitchFamily="18" charset="0"/>
                <a:cs typeface="Times New Roman" pitchFamily="18" charset="0"/>
              </a:rPr>
              <a:t>i</a:t>
            </a:r>
            <a:r>
              <a:rPr lang="ru-RU" sz="2300">
                <a:latin typeface="Times New Roman" pitchFamily="18" charset="0"/>
                <a:cs typeface="Times New Roman" pitchFamily="18" charset="0"/>
              </a:rPr>
              <a:t>мет, мысалдардың жиынында болатында маңызды атап өту. Нейрон жел</a:t>
            </a:r>
            <a:r>
              <a:rPr lang="en-US" sz="2300">
                <a:latin typeface="Times New Roman" pitchFamily="18" charset="0"/>
                <a:cs typeface="Times New Roman" pitchFamily="18" charset="0"/>
              </a:rPr>
              <a:t>i</a:t>
            </a:r>
            <a:r>
              <a:rPr lang="ru-RU" sz="2300">
                <a:latin typeface="Times New Roman" pitchFamily="18" charset="0"/>
                <a:cs typeface="Times New Roman" pitchFamily="18" charset="0"/>
              </a:rPr>
              <a:t>с</a:t>
            </a:r>
            <a:r>
              <a:rPr lang="en-US" sz="2300">
                <a:latin typeface="Times New Roman" pitchFamily="18" charset="0"/>
                <a:cs typeface="Times New Roman" pitchFamily="18" charset="0"/>
              </a:rPr>
              <a:t>i</a:t>
            </a:r>
            <a:r>
              <a:rPr lang="ru-RU" sz="2300">
                <a:latin typeface="Times New Roman" pitchFamily="18" charset="0"/>
                <a:cs typeface="Times New Roman" pitchFamily="18" charset="0"/>
              </a:rPr>
              <a:t>н</a:t>
            </a:r>
            <a:r>
              <a:rPr lang="en-US" sz="2300">
                <a:latin typeface="Times New Roman" pitchFamily="18" charset="0"/>
                <a:cs typeface="Times New Roman" pitchFamily="18" charset="0"/>
              </a:rPr>
              <a:t>i</a:t>
            </a:r>
            <a:r>
              <a:rPr lang="ru-RU" sz="2300">
                <a:latin typeface="Times New Roman" pitchFamily="18" charset="0"/>
                <a:cs typeface="Times New Roman" pitchFamily="18" charset="0"/>
              </a:rPr>
              <a:t>ң өйрену</a:t>
            </a:r>
            <a:r>
              <a:rPr lang="en-US" sz="2300">
                <a:latin typeface="Times New Roman" pitchFamily="18" charset="0"/>
                <a:cs typeface="Times New Roman" pitchFamily="18" charset="0"/>
              </a:rPr>
              <a:t>i</a:t>
            </a:r>
            <a:r>
              <a:rPr lang="ru-RU" sz="2300">
                <a:latin typeface="Times New Roman" pitchFamily="18" charset="0"/>
                <a:cs typeface="Times New Roman" pitchFamily="18" charset="0"/>
              </a:rPr>
              <a:t>н сапа сондықтан өйретуш</a:t>
            </a:r>
            <a:r>
              <a:rPr lang="en-US" sz="2300">
                <a:latin typeface="Times New Roman" pitchFamily="18" charset="0"/>
                <a:cs typeface="Times New Roman" pitchFamily="18" charset="0"/>
              </a:rPr>
              <a:t>i </a:t>
            </a:r>
            <a:r>
              <a:rPr lang="ru-RU" sz="2300">
                <a:latin typeface="Times New Roman" pitchFamily="18" charset="0"/>
                <a:cs typeface="Times New Roman" pitchFamily="18" charset="0"/>
              </a:rPr>
              <a:t>программа </a:t>
            </a:r>
            <a:r>
              <a:rPr lang="en-US" sz="2300">
                <a:latin typeface="Times New Roman" pitchFamily="18" charset="0"/>
                <a:cs typeface="Times New Roman" pitchFamily="18" charset="0"/>
              </a:rPr>
              <a:t>i</a:t>
            </a:r>
            <a:r>
              <a:rPr lang="ru-RU" sz="2300">
                <a:latin typeface="Times New Roman" pitchFamily="18" charset="0"/>
                <a:cs typeface="Times New Roman" pitchFamily="18" charset="0"/>
              </a:rPr>
              <a:t>р</a:t>
            </a:r>
            <a:r>
              <a:rPr lang="en-US" sz="2300">
                <a:latin typeface="Times New Roman" pitchFamily="18" charset="0"/>
                <a:cs typeface="Times New Roman" pitchFamily="18" charset="0"/>
              </a:rPr>
              <a:t>i</a:t>
            </a:r>
            <a:r>
              <a:rPr lang="ru-RU" sz="2300">
                <a:latin typeface="Times New Roman" pitchFamily="18" charset="0"/>
                <a:cs typeface="Times New Roman" pitchFamily="18" charset="0"/>
              </a:rPr>
              <a:t>ктеуде мысалдардың санынан, сонымен б</a:t>
            </a:r>
            <a:r>
              <a:rPr lang="en-US" sz="2300">
                <a:latin typeface="Times New Roman" pitchFamily="18" charset="0"/>
                <a:cs typeface="Times New Roman" pitchFamily="18" charset="0"/>
              </a:rPr>
              <a:t>i</a:t>
            </a:r>
            <a:r>
              <a:rPr lang="ru-RU" sz="2300">
                <a:latin typeface="Times New Roman" pitchFamily="18" charset="0"/>
                <a:cs typeface="Times New Roman" pitchFamily="18" charset="0"/>
              </a:rPr>
              <a:t>рге сол т</a:t>
            </a:r>
            <a:r>
              <a:rPr lang="en-US" sz="2300">
                <a:latin typeface="Times New Roman" pitchFamily="18" charset="0"/>
                <a:cs typeface="Times New Roman" pitchFamily="18" charset="0"/>
              </a:rPr>
              <a:t>i</a:t>
            </a:r>
            <a:r>
              <a:rPr lang="ru-RU" sz="2300">
                <a:latin typeface="Times New Roman" pitchFamily="18" charset="0"/>
                <a:cs typeface="Times New Roman" pitchFamily="18" charset="0"/>
              </a:rPr>
              <a:t>келей тәуелд</a:t>
            </a:r>
            <a:r>
              <a:rPr lang="en-US" sz="2300">
                <a:latin typeface="Times New Roman" pitchFamily="18" charset="0"/>
                <a:cs typeface="Times New Roman" pitchFamily="18" charset="0"/>
              </a:rPr>
              <a:t>i </a:t>
            </a:r>
            <a:r>
              <a:rPr lang="ru-RU" sz="2300">
                <a:latin typeface="Times New Roman" pitchFamily="18" charset="0"/>
                <a:cs typeface="Times New Roman" pitchFamily="18" charset="0"/>
              </a:rPr>
              <a:t>болады, бұл мысалдар қаншалықты толық осы есептерд</a:t>
            </a:r>
            <a:r>
              <a:rPr lang="en-US" sz="2300">
                <a:latin typeface="Times New Roman" pitchFamily="18" charset="0"/>
                <a:cs typeface="Times New Roman" pitchFamily="18" charset="0"/>
              </a:rPr>
              <a:t>i </a:t>
            </a:r>
            <a:r>
              <a:rPr lang="ru-RU" sz="2300">
                <a:latin typeface="Times New Roman" pitchFamily="18" charset="0"/>
                <a:cs typeface="Times New Roman" pitchFamily="18" charset="0"/>
              </a:rPr>
              <a:t>суреттейд</a:t>
            </a:r>
            <a:r>
              <a:rPr lang="en-US" sz="2300">
                <a:latin typeface="Times New Roman" pitchFamily="18" charset="0"/>
                <a:cs typeface="Times New Roman" pitchFamily="18" charset="0"/>
              </a:rPr>
              <a:t>i.</a:t>
            </a:r>
          </a:p>
          <a:p>
            <a:r>
              <a:rPr lang="ru-RU" sz="2300">
                <a:latin typeface="Times New Roman" pitchFamily="18" charset="0"/>
                <a:cs typeface="Times New Roman" pitchFamily="18" charset="0"/>
              </a:rPr>
              <a:t>Мысалы, егер дағдарыстардың өйретуш</a:t>
            </a:r>
            <a:r>
              <a:rPr lang="en-US" sz="2300">
                <a:latin typeface="Times New Roman" pitchFamily="18" charset="0"/>
                <a:cs typeface="Times New Roman" pitchFamily="18" charset="0"/>
              </a:rPr>
              <a:t>i </a:t>
            </a:r>
            <a:r>
              <a:rPr lang="ru-RU" sz="2300">
                <a:latin typeface="Times New Roman" pitchFamily="18" charset="0"/>
                <a:cs typeface="Times New Roman" pitchFamily="18" charset="0"/>
              </a:rPr>
              <a:t>программа </a:t>
            </a:r>
            <a:r>
              <a:rPr lang="en-US" sz="2300">
                <a:latin typeface="Times New Roman" pitchFamily="18" charset="0"/>
                <a:cs typeface="Times New Roman" pitchFamily="18" charset="0"/>
              </a:rPr>
              <a:t>i</a:t>
            </a:r>
            <a:r>
              <a:rPr lang="ru-RU" sz="2300">
                <a:latin typeface="Times New Roman" pitchFamily="18" charset="0"/>
                <a:cs typeface="Times New Roman" pitchFamily="18" charset="0"/>
              </a:rPr>
              <a:t>р</a:t>
            </a:r>
            <a:r>
              <a:rPr lang="en-US" sz="2300">
                <a:latin typeface="Times New Roman" pitchFamily="18" charset="0"/>
                <a:cs typeface="Times New Roman" pitchFamily="18" charset="0"/>
              </a:rPr>
              <a:t>i</a:t>
            </a:r>
            <a:r>
              <a:rPr lang="ru-RU" sz="2300">
                <a:latin typeface="Times New Roman" pitchFamily="18" charset="0"/>
                <a:cs typeface="Times New Roman" pitchFamily="18" charset="0"/>
              </a:rPr>
              <a:t>ктеу</a:t>
            </a:r>
            <a:r>
              <a:rPr lang="en-US" sz="2300">
                <a:latin typeface="Times New Roman" pitchFamily="18" charset="0"/>
                <a:cs typeface="Times New Roman" pitchFamily="18" charset="0"/>
              </a:rPr>
              <a:t>i</a:t>
            </a:r>
            <a:r>
              <a:rPr lang="ru-RU" sz="2300">
                <a:latin typeface="Times New Roman" pitchFamily="18" charset="0"/>
                <a:cs typeface="Times New Roman" pitchFamily="18" charset="0"/>
              </a:rPr>
              <a:t>нде елестетпесе, осылай қаржы дағдарысының болжауға арналған нейрон жел</a:t>
            </a:r>
            <a:r>
              <a:rPr lang="en-US" sz="2300">
                <a:latin typeface="Times New Roman" pitchFamily="18" charset="0"/>
                <a:cs typeface="Times New Roman" pitchFamily="18" charset="0"/>
              </a:rPr>
              <a:t>i</a:t>
            </a:r>
            <a:r>
              <a:rPr lang="ru-RU" sz="2300">
                <a:latin typeface="Times New Roman" pitchFamily="18" charset="0"/>
                <a:cs typeface="Times New Roman" pitchFamily="18" charset="0"/>
              </a:rPr>
              <a:t>с</a:t>
            </a:r>
            <a:r>
              <a:rPr lang="en-US" sz="2300">
                <a:latin typeface="Times New Roman" pitchFamily="18" charset="0"/>
                <a:cs typeface="Times New Roman" pitchFamily="18" charset="0"/>
              </a:rPr>
              <a:t>i</a:t>
            </a:r>
            <a:r>
              <a:rPr lang="ru-RU" sz="2300">
                <a:latin typeface="Times New Roman" pitchFamily="18" charset="0"/>
                <a:cs typeface="Times New Roman" pitchFamily="18" charset="0"/>
              </a:rPr>
              <a:t>н мәнс</a:t>
            </a:r>
            <a:r>
              <a:rPr lang="en-US" sz="2300">
                <a:latin typeface="Times New Roman" pitchFamily="18" charset="0"/>
                <a:cs typeface="Times New Roman" pitchFamily="18" charset="0"/>
              </a:rPr>
              <a:t>i</a:t>
            </a:r>
            <a:r>
              <a:rPr lang="ru-RU" sz="2300">
                <a:latin typeface="Times New Roman" pitchFamily="18" charset="0"/>
                <a:cs typeface="Times New Roman" pitchFamily="18" charset="0"/>
              </a:rPr>
              <a:t>з қолдану. Нейрон жел</a:t>
            </a:r>
            <a:r>
              <a:rPr lang="en-US" sz="2300">
                <a:latin typeface="Times New Roman" pitchFamily="18" charset="0"/>
                <a:cs typeface="Times New Roman" pitchFamily="18" charset="0"/>
              </a:rPr>
              <a:t>i</a:t>
            </a:r>
            <a:r>
              <a:rPr lang="ru-RU" sz="2300">
                <a:latin typeface="Times New Roman" pitchFamily="18" charset="0"/>
                <a:cs typeface="Times New Roman" pitchFamily="18" charset="0"/>
              </a:rPr>
              <a:t>с</a:t>
            </a:r>
            <a:r>
              <a:rPr lang="en-US" sz="2300">
                <a:latin typeface="Times New Roman" pitchFamily="18" charset="0"/>
                <a:cs typeface="Times New Roman" pitchFamily="18" charset="0"/>
              </a:rPr>
              <a:t>i</a:t>
            </a:r>
            <a:r>
              <a:rPr lang="ru-RU" sz="2300">
                <a:latin typeface="Times New Roman" pitchFamily="18" charset="0"/>
                <a:cs typeface="Times New Roman" pitchFamily="18" charset="0"/>
              </a:rPr>
              <a:t>н</a:t>
            </a:r>
            <a:r>
              <a:rPr lang="en-US" sz="2300">
                <a:latin typeface="Times New Roman" pitchFamily="18" charset="0"/>
                <a:cs typeface="Times New Roman" pitchFamily="18" charset="0"/>
              </a:rPr>
              <a:t>i</a:t>
            </a:r>
            <a:r>
              <a:rPr lang="ru-RU" sz="2300">
                <a:latin typeface="Times New Roman" pitchFamily="18" charset="0"/>
                <a:cs typeface="Times New Roman" pitchFamily="18" charset="0"/>
              </a:rPr>
              <a:t>ң бағалы жаттығуына мысалдардың (жөзд</a:t>
            </a:r>
            <a:r>
              <a:rPr lang="en-US" sz="2300">
                <a:latin typeface="Times New Roman" pitchFamily="18" charset="0"/>
                <a:cs typeface="Times New Roman" pitchFamily="18" charset="0"/>
              </a:rPr>
              <a:t>i</a:t>
            </a:r>
            <a:r>
              <a:rPr lang="ru-RU" sz="2300">
                <a:latin typeface="Times New Roman" pitchFamily="18" charset="0"/>
                <a:cs typeface="Times New Roman" pitchFamily="18" charset="0"/>
              </a:rPr>
              <a:t>ктер жақсы ) б</a:t>
            </a:r>
            <a:r>
              <a:rPr lang="en-US" sz="2300">
                <a:latin typeface="Times New Roman" pitchFamily="18" charset="0"/>
                <a:cs typeface="Times New Roman" pitchFamily="18" charset="0"/>
              </a:rPr>
              <a:t>i</a:t>
            </a:r>
            <a:r>
              <a:rPr lang="ru-RU" sz="2300">
                <a:latin typeface="Times New Roman" pitchFamily="18" charset="0"/>
                <a:cs typeface="Times New Roman" pitchFamily="18" charset="0"/>
              </a:rPr>
              <a:t>рнеше он шақтылары ең болмаса керек болатында болып есептелед</a:t>
            </a:r>
            <a:r>
              <a:rPr lang="en-US" sz="2300">
                <a:latin typeface="Times New Roman" pitchFamily="18" charset="0"/>
                <a:cs typeface="Times New Roman" pitchFamily="18" charset="0"/>
              </a:rPr>
              <a:t>i. </a:t>
            </a:r>
            <a:r>
              <a:rPr lang="ru-RU" sz="2300">
                <a:latin typeface="Times New Roman" pitchFamily="18" charset="0"/>
                <a:cs typeface="Times New Roman" pitchFamily="18" charset="0"/>
              </a:rPr>
              <a:t>Нейрон жел</a:t>
            </a:r>
            <a:r>
              <a:rPr lang="en-US" sz="2300">
                <a:latin typeface="Times New Roman" pitchFamily="18" charset="0"/>
                <a:cs typeface="Times New Roman" pitchFamily="18" charset="0"/>
              </a:rPr>
              <a:t>i</a:t>
            </a:r>
            <a:r>
              <a:rPr lang="ru-RU" sz="2300">
                <a:latin typeface="Times New Roman" pitchFamily="18" charset="0"/>
                <a:cs typeface="Times New Roman" pitchFamily="18" charset="0"/>
              </a:rPr>
              <a:t>лер</a:t>
            </a:r>
            <a:r>
              <a:rPr lang="en-US" sz="2300">
                <a:latin typeface="Times New Roman" pitchFamily="18" charset="0"/>
                <a:cs typeface="Times New Roman" pitchFamily="18" charset="0"/>
              </a:rPr>
              <a:t>i</a:t>
            </a:r>
            <a:r>
              <a:rPr lang="ru-RU" sz="2300">
                <a:latin typeface="Times New Roman" pitchFamily="18" charset="0"/>
                <a:cs typeface="Times New Roman" pitchFamily="18" charset="0"/>
              </a:rPr>
              <a:t>н</a:t>
            </a:r>
            <a:r>
              <a:rPr lang="en-US" sz="2300">
                <a:latin typeface="Times New Roman" pitchFamily="18" charset="0"/>
                <a:cs typeface="Times New Roman" pitchFamily="18" charset="0"/>
              </a:rPr>
              <a:t>i</a:t>
            </a:r>
            <a:r>
              <a:rPr lang="ru-RU" sz="2300">
                <a:latin typeface="Times New Roman" pitchFamily="18" charset="0"/>
                <a:cs typeface="Times New Roman" pitchFamily="18" charset="0"/>
              </a:rPr>
              <a:t>ң өйрену</a:t>
            </a:r>
            <a:r>
              <a:rPr lang="en-US" sz="2300">
                <a:latin typeface="Times New Roman" pitchFamily="18" charset="0"/>
                <a:cs typeface="Times New Roman" pitchFamily="18" charset="0"/>
              </a:rPr>
              <a:t>i - </a:t>
            </a:r>
            <a:r>
              <a:rPr lang="ru-RU" sz="2300">
                <a:latin typeface="Times New Roman" pitchFamily="18" charset="0"/>
                <a:cs typeface="Times New Roman" pitchFamily="18" charset="0"/>
              </a:rPr>
              <a:t>көрдел</a:t>
            </a:r>
            <a:r>
              <a:rPr lang="en-US" sz="2300">
                <a:latin typeface="Times New Roman" pitchFamily="18" charset="0"/>
                <a:cs typeface="Times New Roman" pitchFamily="18" charset="0"/>
              </a:rPr>
              <a:t>i </a:t>
            </a:r>
            <a:r>
              <a:rPr lang="ru-RU" sz="2300">
                <a:latin typeface="Times New Roman" pitchFamily="18" charset="0"/>
                <a:cs typeface="Times New Roman" pitchFamily="18" charset="0"/>
              </a:rPr>
              <a:t>және көп ғылымды процесс рет</a:t>
            </a:r>
            <a:r>
              <a:rPr lang="en-US" sz="2300">
                <a:latin typeface="Times New Roman" pitchFamily="18" charset="0"/>
                <a:cs typeface="Times New Roman" pitchFamily="18" charset="0"/>
              </a:rPr>
              <a:t>i</a:t>
            </a:r>
            <a:r>
              <a:rPr lang="ru-RU" sz="2300">
                <a:latin typeface="Times New Roman" pitchFamily="18" charset="0"/>
                <a:cs typeface="Times New Roman" pitchFamily="18" charset="0"/>
              </a:rPr>
              <a:t>нде тағы б</a:t>
            </a:r>
            <a:r>
              <a:rPr lang="en-US" sz="2300">
                <a:latin typeface="Times New Roman" pitchFamily="18" charset="0"/>
                <a:cs typeface="Times New Roman" pitchFamily="18" charset="0"/>
              </a:rPr>
              <a:t>i</a:t>
            </a:r>
            <a:r>
              <a:rPr lang="ru-RU" sz="2300">
                <a:latin typeface="Times New Roman" pitchFamily="18" charset="0"/>
                <a:cs typeface="Times New Roman" pitchFamily="18" charset="0"/>
              </a:rPr>
              <a:t>р ретт</a:t>
            </a:r>
            <a:r>
              <a:rPr lang="en-US" sz="2300">
                <a:latin typeface="Times New Roman" pitchFamily="18" charset="0"/>
                <a:cs typeface="Times New Roman" pitchFamily="18" charset="0"/>
              </a:rPr>
              <a:t>i </a:t>
            </a:r>
            <a:r>
              <a:rPr lang="ru-RU" sz="2300">
                <a:latin typeface="Times New Roman" pitchFamily="18" charset="0"/>
                <a:cs typeface="Times New Roman" pitchFamily="18" charset="0"/>
              </a:rPr>
              <a:t>қайта айтамыз. Нейрон жел</a:t>
            </a:r>
            <a:r>
              <a:rPr lang="en-US" sz="2300">
                <a:latin typeface="Times New Roman" pitchFamily="18" charset="0"/>
                <a:cs typeface="Times New Roman" pitchFamily="18" charset="0"/>
              </a:rPr>
              <a:t>i</a:t>
            </a:r>
            <a:r>
              <a:rPr lang="ru-RU" sz="2300">
                <a:latin typeface="Times New Roman" pitchFamily="18" charset="0"/>
                <a:cs typeface="Times New Roman" pitchFamily="18" charset="0"/>
              </a:rPr>
              <a:t>лер</a:t>
            </a:r>
            <a:r>
              <a:rPr lang="en-US" sz="2300">
                <a:latin typeface="Times New Roman" pitchFamily="18" charset="0"/>
                <a:cs typeface="Times New Roman" pitchFamily="18" charset="0"/>
              </a:rPr>
              <a:t>i</a:t>
            </a:r>
            <a:r>
              <a:rPr lang="ru-RU" sz="2300">
                <a:latin typeface="Times New Roman" pitchFamily="18" charset="0"/>
                <a:cs typeface="Times New Roman" pitchFamily="18" charset="0"/>
              </a:rPr>
              <a:t>н</a:t>
            </a:r>
            <a:r>
              <a:rPr lang="en-US" sz="2300">
                <a:latin typeface="Times New Roman" pitchFamily="18" charset="0"/>
                <a:cs typeface="Times New Roman" pitchFamily="18" charset="0"/>
              </a:rPr>
              <a:t>i</a:t>
            </a:r>
            <a:r>
              <a:rPr lang="ru-RU" sz="2300">
                <a:latin typeface="Times New Roman" pitchFamily="18" charset="0"/>
                <a:cs typeface="Times New Roman" pitchFamily="18" charset="0"/>
              </a:rPr>
              <a:t>ң өйрену</a:t>
            </a:r>
            <a:r>
              <a:rPr lang="en-US" sz="2300">
                <a:latin typeface="Times New Roman" pitchFamily="18" charset="0"/>
                <a:cs typeface="Times New Roman" pitchFamily="18" charset="0"/>
              </a:rPr>
              <a:t>i</a:t>
            </a:r>
            <a:r>
              <a:rPr lang="ru-RU" sz="2300">
                <a:latin typeface="Times New Roman" pitchFamily="18" charset="0"/>
                <a:cs typeface="Times New Roman" pitchFamily="18" charset="0"/>
              </a:rPr>
              <a:t>н</a:t>
            </a:r>
            <a:r>
              <a:rPr lang="en-US" sz="2300">
                <a:latin typeface="Times New Roman" pitchFamily="18" charset="0"/>
                <a:cs typeface="Times New Roman" pitchFamily="18" charset="0"/>
              </a:rPr>
              <a:t>i</a:t>
            </a:r>
            <a:r>
              <a:rPr lang="ru-RU" sz="2300">
                <a:latin typeface="Times New Roman" pitchFamily="18" charset="0"/>
                <a:cs typeface="Times New Roman" pitchFamily="18" charset="0"/>
              </a:rPr>
              <a:t>ң алгоритмдары әр төрл</a:t>
            </a:r>
            <a:r>
              <a:rPr lang="en-US" sz="2300">
                <a:latin typeface="Times New Roman" pitchFamily="18" charset="0"/>
                <a:cs typeface="Times New Roman" pitchFamily="18" charset="0"/>
              </a:rPr>
              <a:t>i </a:t>
            </a:r>
            <a:r>
              <a:rPr lang="ru-RU" sz="2300">
                <a:latin typeface="Times New Roman" pitchFamily="18" charset="0"/>
                <a:cs typeface="Times New Roman" pitchFamily="18" charset="0"/>
              </a:rPr>
              <a:t>параметрлер және басқаруына олардың ықпалының төс</a:t>
            </a:r>
            <a:r>
              <a:rPr lang="en-US" sz="2300">
                <a:latin typeface="Times New Roman" pitchFamily="18" charset="0"/>
                <a:cs typeface="Times New Roman" pitchFamily="18" charset="0"/>
              </a:rPr>
              <a:t>i</a:t>
            </a:r>
            <a:r>
              <a:rPr lang="ru-RU" sz="2300">
                <a:latin typeface="Times New Roman" pitchFamily="18" charset="0"/>
                <a:cs typeface="Times New Roman" pitchFamily="18" charset="0"/>
              </a:rPr>
              <a:t>ну</a:t>
            </a:r>
            <a:r>
              <a:rPr lang="en-US" sz="2300">
                <a:latin typeface="Times New Roman" pitchFamily="18" charset="0"/>
                <a:cs typeface="Times New Roman" pitchFamily="18" charset="0"/>
              </a:rPr>
              <a:t>i </a:t>
            </a:r>
            <a:r>
              <a:rPr lang="ru-RU" sz="2300">
                <a:latin typeface="Times New Roman" pitchFamily="18" charset="0"/>
                <a:cs typeface="Times New Roman" pitchFamily="18" charset="0"/>
              </a:rPr>
              <a:t>керек болатын күйге келт</a:t>
            </a:r>
            <a:r>
              <a:rPr lang="en-US" sz="2300">
                <a:latin typeface="Times New Roman" pitchFamily="18" charset="0"/>
                <a:cs typeface="Times New Roman" pitchFamily="18" charset="0"/>
              </a:rPr>
              <a:t>i</a:t>
            </a:r>
            <a:r>
              <a:rPr lang="ru-RU" sz="2300">
                <a:latin typeface="Times New Roman" pitchFamily="18" charset="0"/>
                <a:cs typeface="Times New Roman" pitchFamily="18" charset="0"/>
              </a:rPr>
              <a:t>рулерд</a:t>
            </a:r>
            <a:r>
              <a:rPr lang="en-US" sz="2300">
                <a:latin typeface="Times New Roman" pitchFamily="18" charset="0"/>
                <a:cs typeface="Times New Roman" pitchFamily="18" charset="0"/>
              </a:rPr>
              <a:t>i </a:t>
            </a:r>
            <a:r>
              <a:rPr lang="ru-RU" sz="2300">
                <a:latin typeface="Times New Roman" pitchFamily="18" charset="0"/>
                <a:cs typeface="Times New Roman" pitchFamily="18" charset="0"/>
              </a:rPr>
              <a:t>алады.</a:t>
            </a:r>
          </a:p>
          <a:p>
            <a:endParaRPr lang="ru-RU">
              <a:latin typeface="Times New Roman" pitchFamily="18" charset="0"/>
              <a:cs typeface="Times New Roman" pitchFamily="18" charset="0"/>
            </a:endParaRPr>
          </a:p>
        </p:txBody>
      </p:sp>
    </p:spTree>
    <p:extLst>
      <p:ext uri="{BB962C8B-B14F-4D97-AF65-F5344CB8AC3E}">
        <p14:creationId xmlns:p14="http://schemas.microsoft.com/office/powerpoint/2010/main" val="791423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5122" name="Picture 2" descr="C:\Users\Lenovo\Desktop\589266ae3cb07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7967328"/>
      </p:ext>
    </p:extLst>
  </p:cSld>
  <p:clrMapOvr>
    <a:masterClrMapping/>
  </p:clrMapOvr>
  <p:transition spd="slow">
    <p:push dir="u"/>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он">
  <a:themeElements>
    <a:clrScheme name="Ион">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Ион">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Ион">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TotalTime>451</TotalTime>
  <Words>1340</Words>
  <Application>Microsoft Office PowerPoint</Application>
  <PresentationFormat>Широкоэкранный</PresentationFormat>
  <Paragraphs>17</Paragraphs>
  <Slides>12</Slides>
  <Notes>1</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12</vt:i4>
      </vt:variant>
    </vt:vector>
  </HeadingPairs>
  <TitlesOfParts>
    <vt:vector size="18" baseType="lpstr">
      <vt:lpstr>Arial</vt:lpstr>
      <vt:lpstr>Calibri</vt:lpstr>
      <vt:lpstr>Century Gothic</vt:lpstr>
      <vt:lpstr>Times New Roman</vt:lpstr>
      <vt:lpstr>Wingdings 3</vt:lpstr>
      <vt:lpstr>Ион</vt:lpstr>
      <vt:lpstr>    «Нейрондық желі» </vt:lpstr>
      <vt:lpstr>Презентация PowerPoint</vt:lpstr>
      <vt:lpstr>Тарихы.</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portal1</dc:creator>
  <cp:lastModifiedBy>Админ</cp:lastModifiedBy>
  <cp:revision>63</cp:revision>
  <dcterms:created xsi:type="dcterms:W3CDTF">2016-02-18T19:07:48Z</dcterms:created>
  <dcterms:modified xsi:type="dcterms:W3CDTF">2023-02-01T06:29:30Z</dcterms:modified>
</cp:coreProperties>
</file>