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1" r:id="rId5"/>
    <p:sldId id="261" r:id="rId6"/>
    <p:sldId id="260" r:id="rId7"/>
    <p:sldId id="275" r:id="rId8"/>
    <p:sldId id="276" r:id="rId9"/>
    <p:sldId id="277" r:id="rId10"/>
    <p:sldId id="278" r:id="rId11"/>
    <p:sldId id="279" r:id="rId12"/>
    <p:sldId id="262" r:id="rId13"/>
    <p:sldId id="263" r:id="rId14"/>
    <p:sldId id="264" r:id="rId15"/>
    <p:sldId id="269" r:id="rId16"/>
    <p:sldId id="265" r:id="rId17"/>
    <p:sldId id="272" r:id="rId18"/>
    <p:sldId id="273" r:id="rId19"/>
    <p:sldId id="26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05875E-175E-4D03-84F6-2CA3BA0C07BA}"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AA5F-3AB8-4821-ADBC-61DF3B20542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05875E-175E-4D03-84F6-2CA3BA0C07BA}"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05875E-175E-4D03-84F6-2CA3BA0C07BA}"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05875E-175E-4D03-84F6-2CA3BA0C07BA}"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AA5F-3AB8-4821-ADBC-61DF3B2054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05875E-175E-4D03-84F6-2CA3BA0C07BA}" type="datetimeFigureOut">
              <a:rPr lang="ru-RU" smtClean="0"/>
              <a:t>07.12.2022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05875E-175E-4D03-84F6-2CA3BA0C07BA}" type="datetimeFigureOut">
              <a:rPr lang="ru-RU" smtClean="0"/>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AA5F-3AB8-4821-ADBC-61DF3B2054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05875E-175E-4D03-84F6-2CA3BA0C07BA}" type="datetimeFigureOut">
              <a:rPr lang="ru-RU" smtClean="0"/>
              <a:t>07.12.2022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9FAA5F-3AB8-4821-ADBC-61DF3B20542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05875E-175E-4D03-84F6-2CA3BA0C07BA}" type="datetimeFigureOut">
              <a:rPr lang="ru-RU" smtClean="0"/>
              <a:t>07.12.2022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5875E-175E-4D03-84F6-2CA3BA0C07BA}" type="datetimeFigureOut">
              <a:rPr lang="ru-RU" smtClean="0"/>
              <a:t>07.12.2022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05875E-175E-4D03-84F6-2CA3BA0C07BA}" type="datetimeFigureOut">
              <a:rPr lang="ru-RU" smtClean="0"/>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AA5F-3AB8-4821-ADBC-61DF3B205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05875E-175E-4D03-84F6-2CA3BA0C07BA}" type="datetimeFigureOut">
              <a:rPr lang="ru-RU" smtClean="0"/>
              <a:t>07.12.2022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AA5F-3AB8-4821-ADBC-61DF3B20542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C05875E-175E-4D03-84F6-2CA3BA0C07BA}" type="datetimeFigureOut">
              <a:rPr lang="ru-RU" smtClean="0"/>
              <a:t>07.12.2022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19FAA5F-3AB8-4821-ADBC-61DF3B20542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pPr marL="182880" indent="0">
              <a:buNone/>
            </a:pPr>
            <a:r>
              <a:rPr lang="kk-KZ" i="1" dirty="0" smtClean="0">
                <a:solidFill>
                  <a:srgbClr val="FF0000"/>
                </a:solidFill>
              </a:rPr>
              <a:t>Қауіпсіз интернет</a:t>
            </a:r>
            <a:endParaRPr lang="ru-RU" i="1" dirty="0">
              <a:solidFill>
                <a:srgbClr val="FF0000"/>
              </a:solidFill>
            </a:endParaRPr>
          </a:p>
        </p:txBody>
      </p:sp>
    </p:spTree>
    <p:extLst>
      <p:ext uri="{BB962C8B-B14F-4D97-AF65-F5344CB8AC3E}">
        <p14:creationId xmlns:p14="http://schemas.microsoft.com/office/powerpoint/2010/main" val="168886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8640960" cy="3474720"/>
          </a:xfrm>
        </p:spPr>
        <p:txBody>
          <a:bodyPr>
            <a:normAutofit/>
          </a:bodyPr>
          <a:lstStyle/>
          <a:p>
            <a:pPr algn="ctr"/>
            <a:r>
              <a:rPr lang="ru-RU" b="1" dirty="0" smtClean="0"/>
              <a:t> </a:t>
            </a:r>
            <a:r>
              <a:rPr lang="ru-RU" sz="2800" b="1" i="1" dirty="0">
                <a:solidFill>
                  <a:srgbClr val="FF0000"/>
                </a:solidFill>
              </a:rPr>
              <a:t>Онлайн-</a:t>
            </a:r>
            <a:r>
              <a:rPr lang="ru-RU" sz="2800" b="1" i="1" dirty="0" err="1">
                <a:solidFill>
                  <a:srgbClr val="FF0000"/>
                </a:solidFill>
              </a:rPr>
              <a:t>ойындар</a:t>
            </a:r>
            <a:endParaRPr lang="ru-RU" sz="2800" b="1" i="1" dirty="0">
              <a:solidFill>
                <a:srgbClr val="FF0000"/>
              </a:solidFill>
            </a:endParaRPr>
          </a:p>
          <a:p>
            <a:r>
              <a:rPr lang="ru-RU" dirty="0"/>
              <a:t>     </a:t>
            </a:r>
            <a:r>
              <a:rPr lang="ru-RU" dirty="0">
                <a:solidFill>
                  <a:srgbClr val="7030A0"/>
                </a:solidFill>
              </a:rPr>
              <a:t> </a:t>
            </a:r>
            <a:r>
              <a:rPr lang="ru-RU" sz="1800" dirty="0" err="1" smtClean="0">
                <a:solidFill>
                  <a:srgbClr val="7030A0"/>
                </a:solidFill>
                <a:latin typeface="Times New Roman" panose="02020603050405020304" pitchFamily="18" charset="0"/>
                <a:cs typeface="Times New Roman" panose="02020603050405020304" pitchFamily="18" charset="0"/>
              </a:rPr>
              <a:t>Қандай</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ойындар</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ойнап</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жүргеніңді</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өзің</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сенетін</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басқа</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адамдарға</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әсіресе</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үлкендерге</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айт</a:t>
            </a:r>
            <a:r>
              <a:rPr lang="ru-RU" sz="1800" dirty="0">
                <a:solidFill>
                  <a:srgbClr val="7030A0"/>
                </a:solidFill>
                <a:latin typeface="Times New Roman" panose="02020603050405020304" pitchFamily="18" charset="0"/>
                <a:cs typeface="Times New Roman" panose="02020603050405020304" pitchFamily="18" charset="0"/>
              </a:rPr>
              <a:t>.</a:t>
            </a:r>
          </a:p>
          <a:p>
            <a:r>
              <a:rPr lang="ru-RU" sz="1800" dirty="0" err="1" smtClean="0">
                <a:solidFill>
                  <a:srgbClr val="7030A0"/>
                </a:solidFill>
                <a:latin typeface="Times New Roman" panose="02020603050405020304" pitchFamily="18" charset="0"/>
                <a:cs typeface="Times New Roman" panose="02020603050405020304" pitchFamily="18" charset="0"/>
              </a:rPr>
              <a:t>Желіде</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басқа</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ойыншылармен</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сөйлескенде</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сақ</a:t>
            </a:r>
            <a:r>
              <a:rPr lang="ru-RU" sz="1800" dirty="0">
                <a:solidFill>
                  <a:srgbClr val="7030A0"/>
                </a:solidFill>
                <a:latin typeface="Times New Roman" panose="02020603050405020304" pitchFamily="18" charset="0"/>
                <a:cs typeface="Times New Roman" panose="02020603050405020304" pitchFamily="18" charset="0"/>
              </a:rPr>
              <a:t> бол. </a:t>
            </a:r>
            <a:r>
              <a:rPr lang="ru-RU" sz="1800" dirty="0" err="1">
                <a:solidFill>
                  <a:srgbClr val="7030A0"/>
                </a:solidFill>
                <a:latin typeface="Times New Roman" panose="02020603050405020304" pitchFamily="18" charset="0"/>
                <a:cs typeface="Times New Roman" panose="02020603050405020304" pitchFamily="18" charset="0"/>
              </a:rPr>
              <a:t>Тышқанды</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қандай</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адам</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басқарып</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отырғанын</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ешқашан</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білмейсің</a:t>
            </a:r>
            <a:r>
              <a:rPr lang="ru-RU" sz="1800" dirty="0">
                <a:solidFill>
                  <a:srgbClr val="7030A0"/>
                </a:solidFill>
                <a:latin typeface="Times New Roman" panose="02020603050405020304" pitchFamily="18" charset="0"/>
                <a:cs typeface="Times New Roman" panose="02020603050405020304" pitchFamily="18" charset="0"/>
              </a:rPr>
              <a:t>.</a:t>
            </a:r>
          </a:p>
          <a:p>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smtClean="0">
                <a:solidFill>
                  <a:srgbClr val="7030A0"/>
                </a:solidFill>
                <a:latin typeface="Times New Roman" panose="02020603050405020304" pitchFamily="18" charset="0"/>
                <a:cs typeface="Times New Roman" panose="02020603050405020304" pitchFamily="18" charset="0"/>
              </a:rPr>
              <a:t>Ойында</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серіктес</a:t>
            </a:r>
            <a:r>
              <a:rPr lang="ru-RU" sz="1800" dirty="0">
                <a:solidFill>
                  <a:srgbClr val="7030A0"/>
                </a:solidFill>
                <a:latin typeface="Times New Roman" panose="02020603050405020304" pitchFamily="18" charset="0"/>
                <a:cs typeface="Times New Roman" panose="02020603050405020304" pitchFamily="18" charset="0"/>
              </a:rPr>
              <a:t> болу мен </a:t>
            </a:r>
            <a:r>
              <a:rPr lang="ru-RU" sz="1800" dirty="0" err="1">
                <a:solidFill>
                  <a:srgbClr val="7030A0"/>
                </a:solidFill>
                <a:latin typeface="Times New Roman" panose="02020603050405020304" pitchFamily="18" charset="0"/>
                <a:cs typeface="Times New Roman" panose="02020603050405020304" pitchFamily="18" charset="0"/>
              </a:rPr>
              <a:t>достықты</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шатастырма</a:t>
            </a:r>
            <a:r>
              <a:rPr lang="ru-RU" sz="1800" dirty="0">
                <a:solidFill>
                  <a:srgbClr val="7030A0"/>
                </a:solidFill>
                <a:latin typeface="Times New Roman" panose="02020603050405020304" pitchFamily="18" charset="0"/>
                <a:cs typeface="Times New Roman" panose="02020603050405020304" pitchFamily="18" charset="0"/>
              </a:rPr>
              <a:t>.</a:t>
            </a:r>
          </a:p>
          <a:p>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Ойынға</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қанша</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уақыт</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жұмсау</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керектігі</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туралы</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ата-анаңмен</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келісіп</a:t>
            </a:r>
            <a:r>
              <a:rPr lang="ru-RU" sz="1800" dirty="0">
                <a:solidFill>
                  <a:srgbClr val="7030A0"/>
                </a:solidFill>
                <a:latin typeface="Times New Roman" panose="02020603050405020304" pitchFamily="18" charset="0"/>
                <a:cs typeface="Times New Roman" panose="02020603050405020304" pitchFamily="18" charset="0"/>
              </a:rPr>
              <a:t> ал.</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17032"/>
            <a:ext cx="4608512" cy="2664296"/>
          </a:xfrm>
          <a:prstGeom prst="rect">
            <a:avLst/>
          </a:prstGeom>
        </p:spPr>
      </p:pic>
    </p:spTree>
    <p:extLst>
      <p:ext uri="{BB962C8B-B14F-4D97-AF65-F5344CB8AC3E}">
        <p14:creationId xmlns:p14="http://schemas.microsoft.com/office/powerpoint/2010/main" val="4127310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8136904" cy="5721816"/>
          </a:xfrm>
        </p:spPr>
        <p:txBody>
          <a:bodyPr>
            <a:normAutofit fontScale="70000" lnSpcReduction="20000"/>
          </a:bodyPr>
          <a:lstStyle/>
          <a:p>
            <a:r>
              <a:rPr lang="ru-RU" b="1" dirty="0" smtClean="0">
                <a:solidFill>
                  <a:srgbClr val="FF0000"/>
                </a:solidFill>
              </a:rPr>
              <a:t> </a:t>
            </a:r>
            <a:r>
              <a:rPr lang="ru-RU" sz="3600" b="1" dirty="0" err="1">
                <a:solidFill>
                  <a:srgbClr val="FF0000"/>
                </a:solidFill>
              </a:rPr>
              <a:t>Чаттар</a:t>
            </a:r>
            <a:r>
              <a:rPr lang="ru-RU" sz="3600" b="1" dirty="0">
                <a:solidFill>
                  <a:srgbClr val="FF0000"/>
                </a:solidFill>
              </a:rPr>
              <a:t>, </a:t>
            </a:r>
            <a:r>
              <a:rPr lang="ru-RU" sz="3600" b="1" dirty="0" err="1">
                <a:solidFill>
                  <a:srgbClr val="FF0000"/>
                </a:solidFill>
              </a:rPr>
              <a:t>блогтар</a:t>
            </a:r>
            <a:r>
              <a:rPr lang="ru-RU" sz="3600" b="1" dirty="0">
                <a:solidFill>
                  <a:srgbClr val="FF0000"/>
                </a:solidFill>
              </a:rPr>
              <a:t>, </a:t>
            </a:r>
            <a:r>
              <a:rPr lang="ru-RU" sz="3600" b="1" dirty="0" err="1">
                <a:solidFill>
                  <a:srgbClr val="FF0000"/>
                </a:solidFill>
              </a:rPr>
              <a:t>форумдар</a:t>
            </a:r>
            <a:endParaRPr lang="ru-RU" sz="3600" dirty="0">
              <a:solidFill>
                <a:srgbClr val="FF0000"/>
              </a:solidFill>
            </a:endParaRPr>
          </a:p>
          <a:p>
            <a:r>
              <a:rPr lang="ru-RU" dirty="0"/>
              <a:t>    </a:t>
            </a:r>
            <a:r>
              <a:rPr lang="ru-RU" sz="2300" dirty="0" err="1" smtClean="0">
                <a:solidFill>
                  <a:srgbClr val="7030A0"/>
                </a:solidFill>
              </a:rPr>
              <a:t>Айтылған</a:t>
            </a:r>
            <a:r>
              <a:rPr lang="ru-RU" sz="2300" dirty="0" smtClean="0">
                <a:solidFill>
                  <a:srgbClr val="7030A0"/>
                </a:solidFill>
              </a:rPr>
              <a:t> </a:t>
            </a:r>
            <a:r>
              <a:rPr lang="ru-RU" sz="2300" dirty="0" err="1">
                <a:solidFill>
                  <a:srgbClr val="7030A0"/>
                </a:solidFill>
              </a:rPr>
              <a:t>нәрсе</a:t>
            </a:r>
            <a:r>
              <a:rPr lang="ru-RU" sz="2300" dirty="0">
                <a:solidFill>
                  <a:srgbClr val="7030A0"/>
                </a:solidFill>
              </a:rPr>
              <a:t> </a:t>
            </a:r>
            <a:r>
              <a:rPr lang="ru-RU" sz="2300" dirty="0" err="1">
                <a:solidFill>
                  <a:srgbClr val="7030A0"/>
                </a:solidFill>
              </a:rPr>
              <a:t>ұмытылады</a:t>
            </a:r>
            <a:r>
              <a:rPr lang="ru-RU" sz="2300" dirty="0">
                <a:solidFill>
                  <a:srgbClr val="7030A0"/>
                </a:solidFill>
              </a:rPr>
              <a:t>, </a:t>
            </a:r>
            <a:r>
              <a:rPr lang="ru-RU" sz="2300" dirty="0" err="1">
                <a:solidFill>
                  <a:srgbClr val="7030A0"/>
                </a:solidFill>
              </a:rPr>
              <a:t>жазылған</a:t>
            </a:r>
            <a:r>
              <a:rPr lang="ru-RU" sz="2300" dirty="0">
                <a:solidFill>
                  <a:srgbClr val="7030A0"/>
                </a:solidFill>
              </a:rPr>
              <a:t> </a:t>
            </a:r>
            <a:r>
              <a:rPr lang="ru-RU" sz="2300" dirty="0" err="1">
                <a:solidFill>
                  <a:srgbClr val="7030A0"/>
                </a:solidFill>
              </a:rPr>
              <a:t>нәрсе</a:t>
            </a:r>
            <a:r>
              <a:rPr lang="ru-RU" sz="2300" dirty="0">
                <a:solidFill>
                  <a:srgbClr val="7030A0"/>
                </a:solidFill>
              </a:rPr>
              <a:t> </a:t>
            </a:r>
            <a:r>
              <a:rPr lang="ru-RU" sz="2300" dirty="0" err="1">
                <a:solidFill>
                  <a:srgbClr val="7030A0"/>
                </a:solidFill>
              </a:rPr>
              <a:t>қалады</a:t>
            </a:r>
            <a:r>
              <a:rPr lang="ru-RU" sz="2300" dirty="0">
                <a:solidFill>
                  <a:srgbClr val="7030A0"/>
                </a:solidFill>
              </a:rPr>
              <a:t>.</a:t>
            </a:r>
          </a:p>
          <a:p>
            <a:r>
              <a:rPr lang="ru-RU" sz="2300" dirty="0">
                <a:solidFill>
                  <a:srgbClr val="7030A0"/>
                </a:solidFill>
              </a:rPr>
              <a:t>    </a:t>
            </a:r>
            <a:r>
              <a:rPr lang="ru-RU" sz="2300" dirty="0" err="1" smtClean="0">
                <a:solidFill>
                  <a:srgbClr val="7030A0"/>
                </a:solidFill>
              </a:rPr>
              <a:t>Өзіңе</a:t>
            </a:r>
            <a:r>
              <a:rPr lang="ru-RU" sz="2300" dirty="0" smtClean="0">
                <a:solidFill>
                  <a:srgbClr val="7030A0"/>
                </a:solidFill>
              </a:rPr>
              <a:t> </a:t>
            </a:r>
            <a:r>
              <a:rPr lang="ru-RU" sz="2300" dirty="0" err="1">
                <a:solidFill>
                  <a:srgbClr val="7030A0"/>
                </a:solidFill>
              </a:rPr>
              <a:t>тым</a:t>
            </a:r>
            <a:r>
              <a:rPr lang="ru-RU" sz="2300" dirty="0">
                <a:solidFill>
                  <a:srgbClr val="7030A0"/>
                </a:solidFill>
              </a:rPr>
              <a:t> </a:t>
            </a:r>
            <a:r>
              <a:rPr lang="ru-RU" sz="2300" dirty="0" err="1">
                <a:solidFill>
                  <a:srgbClr val="7030A0"/>
                </a:solidFill>
              </a:rPr>
              <a:t>дөрекі</a:t>
            </a:r>
            <a:r>
              <a:rPr lang="ru-RU" sz="2300" dirty="0">
                <a:solidFill>
                  <a:srgbClr val="7030A0"/>
                </a:solidFill>
              </a:rPr>
              <a:t>, </a:t>
            </a:r>
            <a:r>
              <a:rPr lang="ru-RU" sz="2300" dirty="0" err="1">
                <a:solidFill>
                  <a:srgbClr val="7030A0"/>
                </a:solidFill>
              </a:rPr>
              <a:t>ұятсыз</a:t>
            </a:r>
            <a:r>
              <a:rPr lang="ru-RU" sz="2300" dirty="0">
                <a:solidFill>
                  <a:srgbClr val="7030A0"/>
                </a:solidFill>
              </a:rPr>
              <a:t> </a:t>
            </a:r>
            <a:r>
              <a:rPr lang="ru-RU" sz="2300" dirty="0" err="1">
                <a:solidFill>
                  <a:srgbClr val="7030A0"/>
                </a:solidFill>
              </a:rPr>
              <a:t>емес</a:t>
            </a:r>
            <a:r>
              <a:rPr lang="ru-RU" sz="2300" dirty="0">
                <a:solidFill>
                  <a:srgbClr val="7030A0"/>
                </a:solidFill>
              </a:rPr>
              <a:t> </a:t>
            </a:r>
            <a:r>
              <a:rPr lang="ru-RU" sz="2300" dirty="0" err="1">
                <a:solidFill>
                  <a:srgbClr val="7030A0"/>
                </a:solidFill>
              </a:rPr>
              <a:t>лақап</a:t>
            </a:r>
            <a:r>
              <a:rPr lang="ru-RU" sz="2300" dirty="0">
                <a:solidFill>
                  <a:srgbClr val="7030A0"/>
                </a:solidFill>
              </a:rPr>
              <a:t> </a:t>
            </a:r>
            <a:r>
              <a:rPr lang="ru-RU" sz="2300" dirty="0" err="1">
                <a:solidFill>
                  <a:srgbClr val="7030A0"/>
                </a:solidFill>
              </a:rPr>
              <a:t>ат</a:t>
            </a:r>
            <a:r>
              <a:rPr lang="ru-RU" sz="2300" dirty="0">
                <a:solidFill>
                  <a:srgbClr val="7030A0"/>
                </a:solidFill>
              </a:rPr>
              <a:t> </a:t>
            </a:r>
            <a:r>
              <a:rPr lang="ru-RU" sz="2300" dirty="0" err="1">
                <a:solidFill>
                  <a:srgbClr val="7030A0"/>
                </a:solidFill>
              </a:rPr>
              <a:t>ойлап</a:t>
            </a:r>
            <a:r>
              <a:rPr lang="ru-RU" sz="2300" dirty="0">
                <a:solidFill>
                  <a:srgbClr val="7030A0"/>
                </a:solidFill>
              </a:rPr>
              <a:t> тап.</a:t>
            </a:r>
          </a:p>
          <a:p>
            <a:r>
              <a:rPr lang="ru-RU" sz="2300" dirty="0">
                <a:solidFill>
                  <a:srgbClr val="7030A0"/>
                </a:solidFill>
              </a:rPr>
              <a:t>  </a:t>
            </a:r>
            <a:r>
              <a:rPr lang="ru-RU" sz="2300" dirty="0" smtClean="0">
                <a:solidFill>
                  <a:srgbClr val="7030A0"/>
                </a:solidFill>
              </a:rPr>
              <a:t> </a:t>
            </a:r>
            <a:r>
              <a:rPr lang="ru-RU" sz="2300" dirty="0" err="1">
                <a:solidFill>
                  <a:srgbClr val="7030A0"/>
                </a:solidFill>
              </a:rPr>
              <a:t>Өзіңнің</a:t>
            </a:r>
            <a:r>
              <a:rPr lang="ru-RU" sz="2300" dirty="0">
                <a:solidFill>
                  <a:srgbClr val="7030A0"/>
                </a:solidFill>
              </a:rPr>
              <a:t> </a:t>
            </a:r>
            <a:r>
              <a:rPr lang="ru-RU" sz="2300" dirty="0" err="1">
                <a:solidFill>
                  <a:srgbClr val="7030A0"/>
                </a:solidFill>
              </a:rPr>
              <a:t>ішкі</a:t>
            </a:r>
            <a:r>
              <a:rPr lang="ru-RU" sz="2300" dirty="0">
                <a:solidFill>
                  <a:srgbClr val="7030A0"/>
                </a:solidFill>
              </a:rPr>
              <a:t> </a:t>
            </a:r>
            <a:r>
              <a:rPr lang="ru-RU" sz="2300" dirty="0" err="1">
                <a:solidFill>
                  <a:srgbClr val="7030A0"/>
                </a:solidFill>
              </a:rPr>
              <a:t>түйсігіңе</a:t>
            </a:r>
            <a:r>
              <a:rPr lang="ru-RU" sz="2300" dirty="0">
                <a:solidFill>
                  <a:srgbClr val="7030A0"/>
                </a:solidFill>
              </a:rPr>
              <a:t> сен, </a:t>
            </a:r>
            <a:r>
              <a:rPr lang="ru-RU" sz="2300" dirty="0" err="1">
                <a:solidFill>
                  <a:srgbClr val="7030A0"/>
                </a:solidFill>
              </a:rPr>
              <a:t>мазасыздық</a:t>
            </a:r>
            <a:r>
              <a:rPr lang="ru-RU" sz="2300" dirty="0">
                <a:solidFill>
                  <a:srgbClr val="7030A0"/>
                </a:solidFill>
              </a:rPr>
              <a:t> </a:t>
            </a:r>
            <a:r>
              <a:rPr lang="ru-RU" sz="2300" dirty="0" err="1">
                <a:solidFill>
                  <a:srgbClr val="7030A0"/>
                </a:solidFill>
              </a:rPr>
              <a:t>сезінсең</a:t>
            </a:r>
            <a:r>
              <a:rPr lang="ru-RU" sz="2300" dirty="0">
                <a:solidFill>
                  <a:srgbClr val="7030A0"/>
                </a:solidFill>
              </a:rPr>
              <a:t>, </a:t>
            </a:r>
            <a:r>
              <a:rPr lang="ru-RU" sz="2300" dirty="0" err="1">
                <a:solidFill>
                  <a:srgbClr val="7030A0"/>
                </a:solidFill>
              </a:rPr>
              <a:t>ғаламтордан</a:t>
            </a:r>
            <a:r>
              <a:rPr lang="ru-RU" sz="2300" dirty="0">
                <a:solidFill>
                  <a:srgbClr val="7030A0"/>
                </a:solidFill>
              </a:rPr>
              <a:t> </a:t>
            </a:r>
            <a:r>
              <a:rPr lang="ru-RU" sz="2300" dirty="0" err="1">
                <a:solidFill>
                  <a:srgbClr val="7030A0"/>
                </a:solidFill>
              </a:rPr>
              <a:t>шық</a:t>
            </a:r>
            <a:r>
              <a:rPr lang="ru-RU" sz="2300" dirty="0">
                <a:solidFill>
                  <a:srgbClr val="7030A0"/>
                </a:solidFill>
              </a:rPr>
              <a:t>.</a:t>
            </a:r>
          </a:p>
          <a:p>
            <a:r>
              <a:rPr lang="ru-RU" sz="2300" dirty="0">
                <a:solidFill>
                  <a:srgbClr val="7030A0"/>
                </a:solidFill>
              </a:rPr>
              <a:t>  </a:t>
            </a:r>
            <a:r>
              <a:rPr lang="ru-RU" sz="2300" dirty="0" smtClean="0">
                <a:solidFill>
                  <a:srgbClr val="7030A0"/>
                </a:solidFill>
              </a:rPr>
              <a:t>  </a:t>
            </a:r>
            <a:r>
              <a:rPr lang="ru-RU" sz="2300" dirty="0" err="1" smtClean="0">
                <a:solidFill>
                  <a:srgbClr val="7030A0"/>
                </a:solidFill>
              </a:rPr>
              <a:t>Ең</a:t>
            </a:r>
            <a:r>
              <a:rPr lang="ru-RU" sz="2300" dirty="0" smtClean="0">
                <a:solidFill>
                  <a:srgbClr val="7030A0"/>
                </a:solidFill>
              </a:rPr>
              <a:t> </a:t>
            </a:r>
            <a:r>
              <a:rPr lang="ru-RU" sz="2300" dirty="0" err="1">
                <a:solidFill>
                  <a:srgbClr val="7030A0"/>
                </a:solidFill>
              </a:rPr>
              <a:t>маңызды</a:t>
            </a:r>
            <a:r>
              <a:rPr lang="ru-RU" sz="2300" dirty="0">
                <a:solidFill>
                  <a:srgbClr val="7030A0"/>
                </a:solidFill>
              </a:rPr>
              <a:t> </a:t>
            </a:r>
            <a:r>
              <a:rPr lang="ru-RU" sz="2300" dirty="0" err="1">
                <a:solidFill>
                  <a:srgbClr val="7030A0"/>
                </a:solidFill>
              </a:rPr>
              <a:t>нәрсе</a:t>
            </a:r>
            <a:r>
              <a:rPr lang="ru-RU" sz="2300" dirty="0">
                <a:solidFill>
                  <a:srgbClr val="7030A0"/>
                </a:solidFill>
              </a:rPr>
              <a:t> – </a:t>
            </a:r>
            <a:r>
              <a:rPr lang="ru-RU" sz="2300" dirty="0" err="1">
                <a:solidFill>
                  <a:srgbClr val="7030A0"/>
                </a:solidFill>
              </a:rPr>
              <a:t>ол</a:t>
            </a:r>
            <a:r>
              <a:rPr lang="ru-RU" sz="2300" dirty="0">
                <a:solidFill>
                  <a:srgbClr val="7030A0"/>
                </a:solidFill>
              </a:rPr>
              <a:t> </a:t>
            </a:r>
            <a:r>
              <a:rPr lang="ru-RU" sz="2300" dirty="0" err="1">
                <a:solidFill>
                  <a:srgbClr val="7030A0"/>
                </a:solidFill>
              </a:rPr>
              <a:t>сенің</a:t>
            </a:r>
            <a:r>
              <a:rPr lang="ru-RU" sz="2300" dirty="0">
                <a:solidFill>
                  <a:srgbClr val="7030A0"/>
                </a:solidFill>
              </a:rPr>
              <a:t> </a:t>
            </a:r>
            <a:r>
              <a:rPr lang="ru-RU" sz="2300" dirty="0" err="1">
                <a:solidFill>
                  <a:srgbClr val="7030A0"/>
                </a:solidFill>
              </a:rPr>
              <a:t>өмірің</a:t>
            </a:r>
            <a:r>
              <a:rPr lang="ru-RU" sz="2300" dirty="0">
                <a:solidFill>
                  <a:srgbClr val="7030A0"/>
                </a:solidFill>
              </a:rPr>
              <a:t>, </a:t>
            </a:r>
            <a:r>
              <a:rPr lang="ru-RU" sz="2300" dirty="0" err="1">
                <a:solidFill>
                  <a:srgbClr val="7030A0"/>
                </a:solidFill>
              </a:rPr>
              <a:t>сенің</a:t>
            </a:r>
            <a:r>
              <a:rPr lang="ru-RU" sz="2300" dirty="0">
                <a:solidFill>
                  <a:srgbClr val="7030A0"/>
                </a:solidFill>
              </a:rPr>
              <a:t> </a:t>
            </a:r>
            <a:r>
              <a:rPr lang="ru-RU" sz="2300" dirty="0" err="1">
                <a:solidFill>
                  <a:srgbClr val="7030A0"/>
                </a:solidFill>
              </a:rPr>
              <a:t>қалауың</a:t>
            </a:r>
            <a:r>
              <a:rPr lang="ru-RU" sz="2300" dirty="0">
                <a:solidFill>
                  <a:srgbClr val="7030A0"/>
                </a:solidFill>
              </a:rPr>
              <a:t>. </a:t>
            </a:r>
            <a:endParaRPr lang="ru-RU" sz="2300" dirty="0" smtClean="0">
              <a:solidFill>
                <a:srgbClr val="7030A0"/>
              </a:solidFill>
            </a:endParaRPr>
          </a:p>
          <a:p>
            <a:r>
              <a:rPr lang="ru-RU" sz="2300" dirty="0">
                <a:solidFill>
                  <a:srgbClr val="7030A0"/>
                </a:solidFill>
              </a:rPr>
              <a:t> </a:t>
            </a:r>
            <a:r>
              <a:rPr lang="ru-RU" sz="2300" dirty="0" smtClean="0">
                <a:solidFill>
                  <a:srgbClr val="7030A0"/>
                </a:solidFill>
              </a:rPr>
              <a:t>   </a:t>
            </a:r>
            <a:r>
              <a:rPr lang="ru-RU" sz="2300" dirty="0" err="1" smtClean="0">
                <a:solidFill>
                  <a:srgbClr val="7030A0"/>
                </a:solidFill>
              </a:rPr>
              <a:t>Сөйлескің</a:t>
            </a:r>
            <a:r>
              <a:rPr lang="ru-RU" sz="2300" dirty="0" smtClean="0">
                <a:solidFill>
                  <a:srgbClr val="7030A0"/>
                </a:solidFill>
              </a:rPr>
              <a:t> </a:t>
            </a:r>
            <a:r>
              <a:rPr lang="ru-RU" sz="2300" dirty="0" err="1">
                <a:solidFill>
                  <a:srgbClr val="7030A0"/>
                </a:solidFill>
              </a:rPr>
              <a:t>келмесе</a:t>
            </a:r>
            <a:r>
              <a:rPr lang="ru-RU" sz="2300" dirty="0">
                <a:solidFill>
                  <a:srgbClr val="7030A0"/>
                </a:solidFill>
              </a:rPr>
              <a:t>, </a:t>
            </a:r>
            <a:r>
              <a:rPr lang="ru-RU" sz="2300" dirty="0" smtClean="0">
                <a:solidFill>
                  <a:srgbClr val="7030A0"/>
                </a:solidFill>
              </a:rPr>
              <a:t> </a:t>
            </a:r>
            <a:r>
              <a:rPr lang="ru-RU" sz="2300" dirty="0" err="1" smtClean="0">
                <a:solidFill>
                  <a:srgbClr val="7030A0"/>
                </a:solidFill>
              </a:rPr>
              <a:t>желіге</a:t>
            </a:r>
            <a:r>
              <a:rPr lang="ru-RU" sz="2300" dirty="0" smtClean="0">
                <a:solidFill>
                  <a:srgbClr val="7030A0"/>
                </a:solidFill>
              </a:rPr>
              <a:t> </a:t>
            </a:r>
            <a:r>
              <a:rPr lang="ru-RU" sz="2300" dirty="0" err="1">
                <a:solidFill>
                  <a:srgbClr val="7030A0"/>
                </a:solidFill>
              </a:rPr>
              <a:t>қосылма</a:t>
            </a:r>
            <a:r>
              <a:rPr lang="ru-RU" sz="2300" dirty="0">
                <a:solidFill>
                  <a:srgbClr val="7030A0"/>
                </a:solidFill>
              </a:rPr>
              <a:t>.</a:t>
            </a:r>
          </a:p>
          <a:p>
            <a:r>
              <a:rPr lang="ru-RU" sz="2300" dirty="0">
                <a:solidFill>
                  <a:srgbClr val="7030A0"/>
                </a:solidFill>
              </a:rPr>
              <a:t> </a:t>
            </a:r>
            <a:r>
              <a:rPr lang="ru-RU" sz="2300" dirty="0" smtClean="0">
                <a:solidFill>
                  <a:srgbClr val="7030A0"/>
                </a:solidFill>
              </a:rPr>
              <a:t>   </a:t>
            </a:r>
            <a:r>
              <a:rPr lang="ru-RU" sz="2300" dirty="0" err="1" smtClean="0">
                <a:solidFill>
                  <a:srgbClr val="7030A0"/>
                </a:solidFill>
              </a:rPr>
              <a:t>Сөйлесіп</a:t>
            </a:r>
            <a:r>
              <a:rPr lang="ru-RU" sz="2300" dirty="0" smtClean="0">
                <a:solidFill>
                  <a:srgbClr val="7030A0"/>
                </a:solidFill>
              </a:rPr>
              <a:t> </a:t>
            </a:r>
            <a:r>
              <a:rPr lang="ru-RU" sz="2300" dirty="0" err="1">
                <a:solidFill>
                  <a:srgbClr val="7030A0"/>
                </a:solidFill>
              </a:rPr>
              <a:t>болған</a:t>
            </a:r>
            <a:r>
              <a:rPr lang="ru-RU" sz="2300" dirty="0">
                <a:solidFill>
                  <a:srgbClr val="7030A0"/>
                </a:solidFill>
              </a:rPr>
              <a:t> </a:t>
            </a:r>
            <a:r>
              <a:rPr lang="ru-RU" sz="2300" dirty="0" err="1">
                <a:solidFill>
                  <a:srgbClr val="7030A0"/>
                </a:solidFill>
              </a:rPr>
              <a:t>соң</a:t>
            </a:r>
            <a:r>
              <a:rPr lang="ru-RU" sz="2300" dirty="0">
                <a:solidFill>
                  <a:srgbClr val="7030A0"/>
                </a:solidFill>
              </a:rPr>
              <a:t>, </a:t>
            </a:r>
            <a:r>
              <a:rPr lang="ru-RU" sz="2300" dirty="0" err="1">
                <a:solidFill>
                  <a:srgbClr val="7030A0"/>
                </a:solidFill>
              </a:rPr>
              <a:t>видеокамераны</a:t>
            </a:r>
            <a:r>
              <a:rPr lang="ru-RU" sz="2300" dirty="0">
                <a:solidFill>
                  <a:srgbClr val="7030A0"/>
                </a:solidFill>
              </a:rPr>
              <a:t> </a:t>
            </a:r>
            <a:r>
              <a:rPr lang="ru-RU" sz="2300" dirty="0" err="1">
                <a:solidFill>
                  <a:srgbClr val="7030A0"/>
                </a:solidFill>
              </a:rPr>
              <a:t>өшіруді</a:t>
            </a:r>
            <a:r>
              <a:rPr lang="ru-RU" sz="2300" dirty="0">
                <a:solidFill>
                  <a:srgbClr val="7030A0"/>
                </a:solidFill>
              </a:rPr>
              <a:t> </a:t>
            </a:r>
            <a:r>
              <a:rPr lang="ru-RU" sz="2300" dirty="0" err="1">
                <a:solidFill>
                  <a:srgbClr val="7030A0"/>
                </a:solidFill>
              </a:rPr>
              <a:t>ұмытпа</a:t>
            </a:r>
            <a:r>
              <a:rPr lang="ru-RU" sz="2300" dirty="0">
                <a:solidFill>
                  <a:srgbClr val="7030A0"/>
                </a:solidFill>
              </a:rPr>
              <a:t>.</a:t>
            </a:r>
          </a:p>
          <a:p>
            <a:r>
              <a:rPr lang="ru-RU" sz="2300" dirty="0">
                <a:solidFill>
                  <a:srgbClr val="7030A0"/>
                </a:solidFill>
              </a:rPr>
              <a:t> </a:t>
            </a:r>
            <a:r>
              <a:rPr lang="ru-RU" sz="2300" dirty="0" smtClean="0">
                <a:solidFill>
                  <a:srgbClr val="7030A0"/>
                </a:solidFill>
              </a:rPr>
              <a:t>   </a:t>
            </a:r>
            <a:r>
              <a:rPr lang="ru-RU" sz="2300" dirty="0" err="1" smtClean="0">
                <a:solidFill>
                  <a:srgbClr val="7030A0"/>
                </a:solidFill>
              </a:rPr>
              <a:t>Сенің</a:t>
            </a:r>
            <a:r>
              <a:rPr lang="ru-RU" sz="2300" dirty="0" smtClean="0">
                <a:solidFill>
                  <a:srgbClr val="7030A0"/>
                </a:solidFill>
              </a:rPr>
              <a:t> </a:t>
            </a:r>
            <a:r>
              <a:rPr lang="ru-RU" sz="2300" dirty="0" err="1">
                <a:solidFill>
                  <a:srgbClr val="7030A0"/>
                </a:solidFill>
              </a:rPr>
              <a:t>өмірде</a:t>
            </a:r>
            <a:r>
              <a:rPr lang="ru-RU" sz="2300" dirty="0">
                <a:solidFill>
                  <a:srgbClr val="7030A0"/>
                </a:solidFill>
              </a:rPr>
              <a:t> де, </a:t>
            </a:r>
            <a:r>
              <a:rPr lang="ru-RU" sz="2300" dirty="0" err="1">
                <a:solidFill>
                  <a:srgbClr val="7030A0"/>
                </a:solidFill>
              </a:rPr>
              <a:t>ғаламторда</a:t>
            </a:r>
            <a:r>
              <a:rPr lang="ru-RU" sz="2300" dirty="0">
                <a:solidFill>
                  <a:srgbClr val="7030A0"/>
                </a:solidFill>
              </a:rPr>
              <a:t> да  </a:t>
            </a:r>
            <a:r>
              <a:rPr lang="ru-RU" sz="2300" dirty="0" err="1">
                <a:solidFill>
                  <a:srgbClr val="7030A0"/>
                </a:solidFill>
              </a:rPr>
              <a:t>жауапкершіліктерің</a:t>
            </a:r>
            <a:r>
              <a:rPr lang="ru-RU" sz="2300" dirty="0">
                <a:solidFill>
                  <a:srgbClr val="7030A0"/>
                </a:solidFill>
              </a:rPr>
              <a:t> бар.</a:t>
            </a:r>
          </a:p>
          <a:p>
            <a:r>
              <a:rPr lang="ru-RU" sz="2300" dirty="0">
                <a:solidFill>
                  <a:srgbClr val="7030A0"/>
                </a:solidFill>
              </a:rPr>
              <a:t> </a:t>
            </a:r>
            <a:r>
              <a:rPr lang="ru-RU" sz="2300" dirty="0" smtClean="0">
                <a:solidFill>
                  <a:srgbClr val="7030A0"/>
                </a:solidFill>
              </a:rPr>
              <a:t>   </a:t>
            </a:r>
            <a:r>
              <a:rPr lang="ru-RU" sz="2300" dirty="0" err="1" smtClean="0">
                <a:solidFill>
                  <a:srgbClr val="7030A0"/>
                </a:solidFill>
              </a:rPr>
              <a:t>Басқа</a:t>
            </a:r>
            <a:r>
              <a:rPr lang="ru-RU" sz="2300" dirty="0" smtClean="0">
                <a:solidFill>
                  <a:srgbClr val="7030A0"/>
                </a:solidFill>
              </a:rPr>
              <a:t> </a:t>
            </a:r>
            <a:r>
              <a:rPr lang="ru-RU" sz="2300" dirty="0" err="1">
                <a:solidFill>
                  <a:srgbClr val="7030A0"/>
                </a:solidFill>
              </a:rPr>
              <a:t>біреудің</a:t>
            </a:r>
            <a:r>
              <a:rPr lang="ru-RU" sz="2300" dirty="0">
                <a:solidFill>
                  <a:srgbClr val="7030A0"/>
                </a:solidFill>
              </a:rPr>
              <a:t> </a:t>
            </a:r>
            <a:r>
              <a:rPr lang="ru-RU" sz="2300" dirty="0" err="1">
                <a:solidFill>
                  <a:srgbClr val="7030A0"/>
                </a:solidFill>
              </a:rPr>
              <a:t>суретін</a:t>
            </a:r>
            <a:r>
              <a:rPr lang="ru-RU" sz="2300" dirty="0">
                <a:solidFill>
                  <a:srgbClr val="7030A0"/>
                </a:solidFill>
              </a:rPr>
              <a:t> </a:t>
            </a:r>
            <a:r>
              <a:rPr lang="ru-RU" sz="2300" dirty="0" err="1">
                <a:solidFill>
                  <a:srgbClr val="7030A0"/>
                </a:solidFill>
              </a:rPr>
              <a:t>жарияламас</a:t>
            </a:r>
            <a:r>
              <a:rPr lang="ru-RU" sz="2300" dirty="0">
                <a:solidFill>
                  <a:srgbClr val="7030A0"/>
                </a:solidFill>
              </a:rPr>
              <a:t> </a:t>
            </a:r>
            <a:r>
              <a:rPr lang="ru-RU" sz="2300" dirty="0" err="1">
                <a:solidFill>
                  <a:srgbClr val="7030A0"/>
                </a:solidFill>
              </a:rPr>
              <a:t>бұрын</a:t>
            </a:r>
            <a:r>
              <a:rPr lang="ru-RU" sz="2300" dirty="0">
                <a:solidFill>
                  <a:srgbClr val="7030A0"/>
                </a:solidFill>
              </a:rPr>
              <a:t>, </a:t>
            </a:r>
            <a:r>
              <a:rPr lang="ru-RU" sz="2300" dirty="0" err="1">
                <a:solidFill>
                  <a:srgbClr val="7030A0"/>
                </a:solidFill>
              </a:rPr>
              <a:t>рұқсатын</a:t>
            </a:r>
            <a:r>
              <a:rPr lang="ru-RU" sz="2300" dirty="0">
                <a:solidFill>
                  <a:srgbClr val="7030A0"/>
                </a:solidFill>
              </a:rPr>
              <a:t> ал.</a:t>
            </a:r>
          </a:p>
          <a:p>
            <a:r>
              <a:rPr lang="ru-RU" sz="2300" dirty="0">
                <a:solidFill>
                  <a:srgbClr val="7030A0"/>
                </a:solidFill>
              </a:rPr>
              <a:t>    </a:t>
            </a:r>
            <a:r>
              <a:rPr lang="ru-RU" sz="2300" dirty="0" err="1" smtClean="0">
                <a:solidFill>
                  <a:srgbClr val="7030A0"/>
                </a:solidFill>
              </a:rPr>
              <a:t>Сенің</a:t>
            </a:r>
            <a:r>
              <a:rPr lang="ru-RU" sz="2300" dirty="0" smtClean="0">
                <a:solidFill>
                  <a:srgbClr val="7030A0"/>
                </a:solidFill>
              </a:rPr>
              <a:t> </a:t>
            </a:r>
            <a:r>
              <a:rPr lang="ru-RU" sz="2300" dirty="0" err="1">
                <a:solidFill>
                  <a:srgbClr val="7030A0"/>
                </a:solidFill>
              </a:rPr>
              <a:t>парақшаңда</a:t>
            </a:r>
            <a:r>
              <a:rPr lang="ru-RU" sz="2300" dirty="0">
                <a:solidFill>
                  <a:srgbClr val="7030A0"/>
                </a:solidFill>
              </a:rPr>
              <a:t> </a:t>
            </a:r>
            <a:r>
              <a:rPr lang="ru-RU" sz="2300" dirty="0" err="1">
                <a:solidFill>
                  <a:srgbClr val="7030A0"/>
                </a:solidFill>
              </a:rPr>
              <a:t>басқа</a:t>
            </a:r>
            <a:r>
              <a:rPr lang="ru-RU" sz="2300" dirty="0">
                <a:solidFill>
                  <a:srgbClr val="7030A0"/>
                </a:solidFill>
              </a:rPr>
              <a:t> </a:t>
            </a:r>
            <a:r>
              <a:rPr lang="ru-RU" sz="2300" dirty="0" err="1">
                <a:solidFill>
                  <a:srgbClr val="7030A0"/>
                </a:solidFill>
              </a:rPr>
              <a:t>адамдардың</a:t>
            </a:r>
            <a:r>
              <a:rPr lang="ru-RU" sz="2300" dirty="0">
                <a:solidFill>
                  <a:srgbClr val="7030A0"/>
                </a:solidFill>
              </a:rPr>
              <a:t>  не </a:t>
            </a:r>
            <a:r>
              <a:rPr lang="ru-RU" sz="2300" dirty="0" err="1">
                <a:solidFill>
                  <a:srgbClr val="7030A0"/>
                </a:solidFill>
              </a:rPr>
              <a:t>жариялап</a:t>
            </a:r>
            <a:r>
              <a:rPr lang="ru-RU" sz="2300" dirty="0">
                <a:solidFill>
                  <a:srgbClr val="7030A0"/>
                </a:solidFill>
              </a:rPr>
              <a:t> </a:t>
            </a:r>
            <a:r>
              <a:rPr lang="ru-RU" sz="2300" dirty="0" err="1">
                <a:solidFill>
                  <a:srgbClr val="7030A0"/>
                </a:solidFill>
              </a:rPr>
              <a:t>жатқанын</a:t>
            </a:r>
            <a:r>
              <a:rPr lang="ru-RU" sz="2300" dirty="0">
                <a:solidFill>
                  <a:srgbClr val="7030A0"/>
                </a:solidFill>
              </a:rPr>
              <a:t> </a:t>
            </a:r>
            <a:r>
              <a:rPr lang="ru-RU" sz="2300" dirty="0" err="1">
                <a:solidFill>
                  <a:srgbClr val="7030A0"/>
                </a:solidFill>
              </a:rPr>
              <a:t>бақылауда</a:t>
            </a:r>
            <a:r>
              <a:rPr lang="ru-RU" sz="2300" dirty="0">
                <a:solidFill>
                  <a:srgbClr val="7030A0"/>
                </a:solidFill>
              </a:rPr>
              <a:t> </a:t>
            </a:r>
            <a:r>
              <a:rPr lang="ru-RU" sz="2300" dirty="0" err="1">
                <a:solidFill>
                  <a:srgbClr val="7030A0"/>
                </a:solidFill>
              </a:rPr>
              <a:t>ұста</a:t>
            </a:r>
            <a:r>
              <a:rPr lang="ru-RU" sz="2300" dirty="0">
                <a:solidFill>
                  <a:srgbClr val="7030A0"/>
                </a:solidFill>
              </a:rPr>
              <a:t>.</a:t>
            </a:r>
          </a:p>
          <a:p>
            <a:r>
              <a:rPr lang="ru-RU" sz="2300" dirty="0">
                <a:solidFill>
                  <a:srgbClr val="7030A0"/>
                </a:solidFill>
              </a:rPr>
              <a:t>    </a:t>
            </a:r>
            <a:r>
              <a:rPr lang="ru-RU" sz="2300" dirty="0" smtClean="0">
                <a:solidFill>
                  <a:srgbClr val="7030A0"/>
                </a:solidFill>
              </a:rPr>
              <a:t>Сен </a:t>
            </a:r>
            <a:r>
              <a:rPr lang="ru-RU" sz="2300" dirty="0" err="1">
                <a:solidFill>
                  <a:srgbClr val="7030A0"/>
                </a:solidFill>
              </a:rPr>
              <a:t>туралы</a:t>
            </a:r>
            <a:r>
              <a:rPr lang="ru-RU" sz="2300" dirty="0">
                <a:solidFill>
                  <a:srgbClr val="7030A0"/>
                </a:solidFill>
              </a:rPr>
              <a:t> </a:t>
            </a:r>
            <a:r>
              <a:rPr lang="ru-RU" sz="2300" dirty="0" err="1">
                <a:solidFill>
                  <a:srgbClr val="7030A0"/>
                </a:solidFill>
              </a:rPr>
              <a:t>ақпаратты</a:t>
            </a:r>
            <a:r>
              <a:rPr lang="ru-RU" sz="2300" dirty="0">
                <a:solidFill>
                  <a:srgbClr val="7030A0"/>
                </a:solidFill>
              </a:rPr>
              <a:t> не </a:t>
            </a:r>
            <a:r>
              <a:rPr lang="ru-RU" sz="2300" dirty="0" err="1">
                <a:solidFill>
                  <a:srgbClr val="7030A0"/>
                </a:solidFill>
              </a:rPr>
              <a:t>үшін</a:t>
            </a:r>
            <a:r>
              <a:rPr lang="ru-RU" sz="2300" dirty="0">
                <a:solidFill>
                  <a:srgbClr val="7030A0"/>
                </a:solidFill>
              </a:rPr>
              <a:t> </a:t>
            </a:r>
            <a:r>
              <a:rPr lang="ru-RU" sz="2300" dirty="0" err="1">
                <a:solidFill>
                  <a:srgbClr val="7030A0"/>
                </a:solidFill>
              </a:rPr>
              <a:t>сұрап</a:t>
            </a:r>
            <a:r>
              <a:rPr lang="ru-RU" sz="2300" dirty="0">
                <a:solidFill>
                  <a:srgbClr val="7030A0"/>
                </a:solidFill>
              </a:rPr>
              <a:t>, </a:t>
            </a:r>
            <a:r>
              <a:rPr lang="ru-RU" sz="2300" dirty="0" err="1">
                <a:solidFill>
                  <a:srgbClr val="7030A0"/>
                </a:solidFill>
              </a:rPr>
              <a:t>қайда</a:t>
            </a:r>
            <a:r>
              <a:rPr lang="ru-RU" sz="2300" dirty="0">
                <a:solidFill>
                  <a:srgbClr val="7030A0"/>
                </a:solidFill>
              </a:rPr>
              <a:t> </a:t>
            </a:r>
            <a:r>
              <a:rPr lang="ru-RU" sz="2300" dirty="0" err="1">
                <a:solidFill>
                  <a:srgbClr val="7030A0"/>
                </a:solidFill>
              </a:rPr>
              <a:t>қолданғалы</a:t>
            </a:r>
            <a:r>
              <a:rPr lang="ru-RU" sz="2300" dirty="0">
                <a:solidFill>
                  <a:srgbClr val="7030A0"/>
                </a:solidFill>
              </a:rPr>
              <a:t> </a:t>
            </a:r>
            <a:r>
              <a:rPr lang="ru-RU" sz="2300" dirty="0" err="1">
                <a:solidFill>
                  <a:srgbClr val="7030A0"/>
                </a:solidFill>
              </a:rPr>
              <a:t>жатқанын</a:t>
            </a:r>
            <a:r>
              <a:rPr lang="ru-RU" sz="2300" dirty="0">
                <a:solidFill>
                  <a:srgbClr val="7030A0"/>
                </a:solidFill>
              </a:rPr>
              <a:t> </a:t>
            </a:r>
            <a:r>
              <a:rPr lang="ru-RU" sz="2300" dirty="0" err="1">
                <a:solidFill>
                  <a:srgbClr val="7030A0"/>
                </a:solidFill>
              </a:rPr>
              <a:t>сұрап</a:t>
            </a:r>
            <a:r>
              <a:rPr lang="ru-RU" sz="2300" dirty="0">
                <a:solidFill>
                  <a:srgbClr val="7030A0"/>
                </a:solidFill>
              </a:rPr>
              <a:t> </a:t>
            </a:r>
            <a:r>
              <a:rPr lang="ru-RU" sz="2300" dirty="0" err="1">
                <a:solidFill>
                  <a:srgbClr val="7030A0"/>
                </a:solidFill>
              </a:rPr>
              <a:t>біл</a:t>
            </a:r>
            <a:r>
              <a:rPr lang="ru-RU" sz="2300" dirty="0">
                <a:solidFill>
                  <a:srgbClr val="7030A0"/>
                </a:solidFill>
              </a:rPr>
              <a:t>.</a:t>
            </a:r>
          </a:p>
          <a:p>
            <a:r>
              <a:rPr lang="ru-RU" sz="2300" dirty="0">
                <a:solidFill>
                  <a:srgbClr val="7030A0"/>
                </a:solidFill>
              </a:rPr>
              <a:t>   </a:t>
            </a:r>
            <a:r>
              <a:rPr lang="ru-RU" sz="2300" dirty="0" err="1" smtClean="0">
                <a:solidFill>
                  <a:srgbClr val="7030A0"/>
                </a:solidFill>
              </a:rPr>
              <a:t>Өзің</a:t>
            </a:r>
            <a:r>
              <a:rPr lang="ru-RU" sz="2300" dirty="0" smtClean="0">
                <a:solidFill>
                  <a:srgbClr val="7030A0"/>
                </a:solidFill>
              </a:rPr>
              <a:t> </a:t>
            </a:r>
            <a:r>
              <a:rPr lang="ru-RU" sz="2300" dirty="0" err="1">
                <a:solidFill>
                  <a:srgbClr val="7030A0"/>
                </a:solidFill>
              </a:rPr>
              <a:t>туралы</a:t>
            </a:r>
            <a:r>
              <a:rPr lang="ru-RU" sz="2300" dirty="0">
                <a:solidFill>
                  <a:srgbClr val="7030A0"/>
                </a:solidFill>
              </a:rPr>
              <a:t> </a:t>
            </a:r>
            <a:r>
              <a:rPr lang="ru-RU" sz="2300" dirty="0" err="1">
                <a:solidFill>
                  <a:srgbClr val="7030A0"/>
                </a:solidFill>
              </a:rPr>
              <a:t>жеке</a:t>
            </a:r>
            <a:r>
              <a:rPr lang="ru-RU" sz="2300" dirty="0">
                <a:solidFill>
                  <a:srgbClr val="7030A0"/>
                </a:solidFill>
              </a:rPr>
              <a:t> </a:t>
            </a:r>
            <a:r>
              <a:rPr lang="ru-RU" sz="2300" dirty="0" err="1">
                <a:solidFill>
                  <a:srgbClr val="7030A0"/>
                </a:solidFill>
              </a:rPr>
              <a:t>ақпараттарды</a:t>
            </a:r>
            <a:r>
              <a:rPr lang="ru-RU" sz="2300" dirty="0">
                <a:solidFill>
                  <a:srgbClr val="7030A0"/>
                </a:solidFill>
              </a:rPr>
              <a:t>  </a:t>
            </a:r>
            <a:r>
              <a:rPr lang="ru-RU" sz="2300" dirty="0" err="1">
                <a:solidFill>
                  <a:srgbClr val="7030A0"/>
                </a:solidFill>
              </a:rPr>
              <a:t>жарнамалалық</a:t>
            </a:r>
            <a:r>
              <a:rPr lang="ru-RU" sz="2300" dirty="0">
                <a:solidFill>
                  <a:srgbClr val="7030A0"/>
                </a:solidFill>
              </a:rPr>
              <a:t> </a:t>
            </a:r>
            <a:r>
              <a:rPr lang="ru-RU" sz="2300" dirty="0" err="1">
                <a:solidFill>
                  <a:srgbClr val="7030A0"/>
                </a:solidFill>
              </a:rPr>
              <a:t>сілтемелерде</a:t>
            </a:r>
            <a:r>
              <a:rPr lang="ru-RU" sz="2300" dirty="0">
                <a:solidFill>
                  <a:srgbClr val="7030A0"/>
                </a:solidFill>
              </a:rPr>
              <a:t>  </a:t>
            </a:r>
            <a:r>
              <a:rPr lang="ru-RU" sz="2300" dirty="0" err="1">
                <a:solidFill>
                  <a:srgbClr val="7030A0"/>
                </a:solidFill>
              </a:rPr>
              <a:t>жариялаудан</a:t>
            </a:r>
            <a:r>
              <a:rPr lang="ru-RU" sz="2300" dirty="0">
                <a:solidFill>
                  <a:srgbClr val="7030A0"/>
                </a:solidFill>
              </a:rPr>
              <a:t> бас </a:t>
            </a:r>
            <a:r>
              <a:rPr lang="ru-RU" sz="2300" dirty="0" err="1">
                <a:solidFill>
                  <a:srgbClr val="7030A0"/>
                </a:solidFill>
              </a:rPr>
              <a:t>тарт</a:t>
            </a:r>
            <a:r>
              <a:rPr lang="ru-RU" sz="2300" dirty="0">
                <a:solidFill>
                  <a:srgbClr val="7030A0"/>
                </a:solidFill>
              </a:rPr>
              <a:t>.</a:t>
            </a:r>
          </a:p>
          <a:p>
            <a:r>
              <a:rPr lang="ru-RU" sz="2300" dirty="0">
                <a:solidFill>
                  <a:srgbClr val="7030A0"/>
                </a:solidFill>
              </a:rPr>
              <a:t>   </a:t>
            </a:r>
            <a:r>
              <a:rPr lang="ru-RU" sz="2300" dirty="0" err="1" smtClean="0">
                <a:solidFill>
                  <a:srgbClr val="7030A0"/>
                </a:solidFill>
              </a:rPr>
              <a:t>Өз</a:t>
            </a:r>
            <a:r>
              <a:rPr lang="ru-RU" sz="2300" dirty="0" smtClean="0">
                <a:solidFill>
                  <a:srgbClr val="7030A0"/>
                </a:solidFill>
              </a:rPr>
              <a:t> </a:t>
            </a:r>
            <a:r>
              <a:rPr lang="ru-RU" sz="2300" dirty="0" err="1">
                <a:solidFill>
                  <a:srgbClr val="7030A0"/>
                </a:solidFill>
              </a:rPr>
              <a:t>суреттеріңді</a:t>
            </a:r>
            <a:r>
              <a:rPr lang="ru-RU" sz="2300" dirty="0">
                <a:solidFill>
                  <a:srgbClr val="7030A0"/>
                </a:solidFill>
              </a:rPr>
              <a:t> </a:t>
            </a:r>
            <a:r>
              <a:rPr lang="ru-RU" sz="2300" dirty="0" err="1">
                <a:solidFill>
                  <a:srgbClr val="7030A0"/>
                </a:solidFill>
              </a:rPr>
              <a:t>желіде</a:t>
            </a:r>
            <a:r>
              <a:rPr lang="ru-RU" sz="2300" dirty="0">
                <a:solidFill>
                  <a:srgbClr val="7030A0"/>
                </a:solidFill>
              </a:rPr>
              <a:t> </a:t>
            </a:r>
            <a:r>
              <a:rPr lang="ru-RU" sz="2300" dirty="0" err="1">
                <a:solidFill>
                  <a:srgbClr val="7030A0"/>
                </a:solidFill>
              </a:rPr>
              <a:t>жариялауға</a:t>
            </a:r>
            <a:r>
              <a:rPr lang="ru-RU" sz="2300" dirty="0">
                <a:solidFill>
                  <a:srgbClr val="7030A0"/>
                </a:solidFill>
              </a:rPr>
              <a:t> </a:t>
            </a:r>
            <a:r>
              <a:rPr lang="ru-RU" sz="2300" dirty="0" err="1">
                <a:solidFill>
                  <a:srgbClr val="7030A0"/>
                </a:solidFill>
              </a:rPr>
              <a:t>рұқсат</a:t>
            </a:r>
            <a:r>
              <a:rPr lang="ru-RU" sz="2300" dirty="0">
                <a:solidFill>
                  <a:srgbClr val="7030A0"/>
                </a:solidFill>
              </a:rPr>
              <a:t> берме.</a:t>
            </a:r>
          </a:p>
          <a:p>
            <a:r>
              <a:rPr lang="ru-RU" sz="2300" dirty="0">
                <a:solidFill>
                  <a:srgbClr val="7030A0"/>
                </a:solidFill>
              </a:rPr>
              <a:t>   </a:t>
            </a:r>
            <a:r>
              <a:rPr lang="ru-RU" sz="2300" dirty="0" err="1" smtClean="0">
                <a:solidFill>
                  <a:srgbClr val="7030A0"/>
                </a:solidFill>
              </a:rPr>
              <a:t>Рұқсатыңсыз</a:t>
            </a:r>
            <a:r>
              <a:rPr lang="ru-RU" sz="2300" dirty="0">
                <a:solidFill>
                  <a:srgbClr val="7030A0"/>
                </a:solidFill>
              </a:rPr>
              <a:t>  </a:t>
            </a:r>
            <a:r>
              <a:rPr lang="ru-RU" sz="2300" dirty="0" err="1">
                <a:solidFill>
                  <a:srgbClr val="7030A0"/>
                </a:solidFill>
              </a:rPr>
              <a:t>жарияланған</a:t>
            </a:r>
            <a:r>
              <a:rPr lang="ru-RU" sz="2300" dirty="0">
                <a:solidFill>
                  <a:srgbClr val="7030A0"/>
                </a:solidFill>
              </a:rPr>
              <a:t> </a:t>
            </a:r>
            <a:r>
              <a:rPr lang="ru-RU" sz="2300" dirty="0" err="1">
                <a:solidFill>
                  <a:srgbClr val="7030A0"/>
                </a:solidFill>
              </a:rPr>
              <a:t>суреттерді</a:t>
            </a:r>
            <a:r>
              <a:rPr lang="ru-RU" sz="2300" dirty="0">
                <a:solidFill>
                  <a:srgbClr val="7030A0"/>
                </a:solidFill>
              </a:rPr>
              <a:t> </a:t>
            </a:r>
            <a:r>
              <a:rPr lang="ru-RU" sz="2300" dirty="0" err="1">
                <a:solidFill>
                  <a:srgbClr val="7030A0"/>
                </a:solidFill>
              </a:rPr>
              <a:t>өшіруді</a:t>
            </a:r>
            <a:r>
              <a:rPr lang="ru-RU" sz="2300" dirty="0">
                <a:solidFill>
                  <a:srgbClr val="7030A0"/>
                </a:solidFill>
              </a:rPr>
              <a:t> </a:t>
            </a:r>
            <a:r>
              <a:rPr lang="ru-RU" sz="2300" dirty="0" err="1">
                <a:solidFill>
                  <a:srgbClr val="7030A0"/>
                </a:solidFill>
              </a:rPr>
              <a:t>талап</a:t>
            </a:r>
            <a:r>
              <a:rPr lang="ru-RU" sz="2300" dirty="0">
                <a:solidFill>
                  <a:srgbClr val="7030A0"/>
                </a:solidFill>
              </a:rPr>
              <a:t> </a:t>
            </a:r>
            <a:r>
              <a:rPr lang="ru-RU" sz="2300" dirty="0" err="1">
                <a:solidFill>
                  <a:srgbClr val="7030A0"/>
                </a:solidFill>
              </a:rPr>
              <a:t>ет</a:t>
            </a:r>
            <a:r>
              <a:rPr lang="ru-RU" sz="2300" dirty="0">
                <a:solidFill>
                  <a:srgbClr val="7030A0"/>
                </a:solidFill>
              </a:rPr>
              <a:t>.</a:t>
            </a:r>
          </a:p>
          <a:p>
            <a:r>
              <a:rPr lang="ru-RU" sz="2300" dirty="0">
                <a:solidFill>
                  <a:srgbClr val="7030A0"/>
                </a:solidFill>
              </a:rPr>
              <a:t>  </a:t>
            </a:r>
            <a:r>
              <a:rPr lang="ru-RU" sz="2300" dirty="0" err="1" smtClean="0">
                <a:solidFill>
                  <a:srgbClr val="7030A0"/>
                </a:solidFill>
              </a:rPr>
              <a:t>Мазалаған</a:t>
            </a:r>
            <a:r>
              <a:rPr lang="ru-RU" sz="2300" dirty="0" smtClean="0">
                <a:solidFill>
                  <a:srgbClr val="7030A0"/>
                </a:solidFill>
              </a:rPr>
              <a:t> </a:t>
            </a:r>
            <a:r>
              <a:rPr lang="ru-RU" sz="2300" dirty="0" err="1">
                <a:solidFill>
                  <a:srgbClr val="7030A0"/>
                </a:solidFill>
              </a:rPr>
              <a:t>сұрақтарың</a:t>
            </a:r>
            <a:r>
              <a:rPr lang="ru-RU" sz="2300" dirty="0">
                <a:solidFill>
                  <a:srgbClr val="7030A0"/>
                </a:solidFill>
              </a:rPr>
              <a:t> </a:t>
            </a:r>
            <a:r>
              <a:rPr lang="ru-RU" sz="2300" dirty="0" err="1">
                <a:solidFill>
                  <a:srgbClr val="7030A0"/>
                </a:solidFill>
              </a:rPr>
              <a:t>болса</a:t>
            </a:r>
            <a:r>
              <a:rPr lang="ru-RU" sz="2300" dirty="0">
                <a:solidFill>
                  <a:srgbClr val="7030A0"/>
                </a:solidFill>
              </a:rPr>
              <a:t>, </a:t>
            </a:r>
            <a:r>
              <a:rPr lang="ru-RU" sz="2300" dirty="0" err="1">
                <a:solidFill>
                  <a:srgbClr val="7030A0"/>
                </a:solidFill>
              </a:rPr>
              <a:t>сайттың</a:t>
            </a:r>
            <a:r>
              <a:rPr lang="ru-RU" sz="2300" dirty="0">
                <a:solidFill>
                  <a:srgbClr val="7030A0"/>
                </a:solidFill>
              </a:rPr>
              <a:t> </a:t>
            </a:r>
            <a:r>
              <a:rPr lang="ru-RU" sz="2300" dirty="0" err="1">
                <a:solidFill>
                  <a:srgbClr val="7030A0"/>
                </a:solidFill>
              </a:rPr>
              <a:t>модернаторының</a:t>
            </a:r>
            <a:r>
              <a:rPr lang="ru-RU" sz="2300" dirty="0">
                <a:solidFill>
                  <a:srgbClr val="7030A0"/>
                </a:solidFill>
              </a:rPr>
              <a:t> </a:t>
            </a:r>
            <a:r>
              <a:rPr lang="ru-RU" sz="2300" dirty="0" err="1">
                <a:solidFill>
                  <a:srgbClr val="7030A0"/>
                </a:solidFill>
              </a:rPr>
              <a:t>көмегіне</a:t>
            </a:r>
            <a:r>
              <a:rPr lang="ru-RU" sz="2300" dirty="0">
                <a:solidFill>
                  <a:srgbClr val="7030A0"/>
                </a:solidFill>
              </a:rPr>
              <a:t> </a:t>
            </a:r>
            <a:r>
              <a:rPr lang="ru-RU" sz="2300" dirty="0" err="1">
                <a:solidFill>
                  <a:srgbClr val="7030A0"/>
                </a:solidFill>
              </a:rPr>
              <a:t>жүгін</a:t>
            </a:r>
            <a:r>
              <a:rPr lang="ru-RU" sz="2300" dirty="0">
                <a:solidFill>
                  <a:srgbClr val="7030A0"/>
                </a:solidFill>
              </a:rPr>
              <a:t>.</a:t>
            </a:r>
          </a:p>
          <a:p>
            <a:endParaRPr lang="ru-RU" sz="2300" dirty="0">
              <a:solidFill>
                <a:srgbClr val="7030A0"/>
              </a:solidFill>
            </a:endParaRPr>
          </a:p>
        </p:txBody>
      </p:sp>
    </p:spTree>
    <p:extLst>
      <p:ext uri="{BB962C8B-B14F-4D97-AF65-F5344CB8AC3E}">
        <p14:creationId xmlns:p14="http://schemas.microsoft.com/office/powerpoint/2010/main" val="162597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6400800" cy="5793824"/>
          </a:xfrm>
        </p:spPr>
        <p:txBody>
          <a:bodyPr>
            <a:normAutofit fontScale="85000" lnSpcReduction="20000"/>
          </a:bodyPr>
          <a:lstStyle/>
          <a:p>
            <a:r>
              <a:rPr lang="ru-RU" sz="2400" b="1" i="1" dirty="0" err="1" smtClean="0">
                <a:solidFill>
                  <a:srgbClr val="FF0000"/>
                </a:solidFill>
                <a:latin typeface="Times New Roman" panose="02020603050405020304" pitchFamily="18" charset="0"/>
                <a:cs typeface="Times New Roman" panose="02020603050405020304" pitchFamily="18" charset="0"/>
              </a:rPr>
              <a:t>Ғаламтордың</a:t>
            </a:r>
            <a:r>
              <a:rPr lang="ru-RU" sz="2400" b="1" i="1" dirty="0" smtClean="0">
                <a:solidFill>
                  <a:srgbClr val="FF0000"/>
                </a:solidFill>
                <a:latin typeface="Times New Roman" panose="02020603050405020304" pitchFamily="18" charset="0"/>
                <a:cs typeface="Times New Roman" panose="02020603050405020304" pitchFamily="18" charset="0"/>
              </a:rPr>
              <a:t>  </a:t>
            </a:r>
            <a:r>
              <a:rPr lang="ru-RU" sz="2400" b="1" i="1" dirty="0" err="1" smtClean="0">
                <a:solidFill>
                  <a:srgbClr val="FF0000"/>
                </a:solidFill>
                <a:latin typeface="Times New Roman" panose="02020603050405020304" pitchFamily="18" charset="0"/>
                <a:cs typeface="Times New Roman" panose="02020603050405020304" pitchFamily="18" charset="0"/>
              </a:rPr>
              <a:t>зияны</a:t>
            </a:r>
            <a:r>
              <a:rPr lang="ru-RU" sz="2400" b="1" i="1" dirty="0" smtClean="0">
                <a:solidFill>
                  <a:srgbClr val="FF0000"/>
                </a:solidFill>
                <a:latin typeface="Times New Roman" panose="02020603050405020304" pitchFamily="18" charset="0"/>
                <a:cs typeface="Times New Roman" panose="02020603050405020304" pitchFamily="18" charset="0"/>
              </a:rPr>
              <a:t>.</a:t>
            </a:r>
            <a:endParaRPr lang="ru-RU" sz="2400" b="1" i="1" dirty="0">
              <a:solidFill>
                <a:srgbClr val="FF0000"/>
              </a:solidFill>
              <a:latin typeface="Times New Roman" panose="02020603050405020304" pitchFamily="18" charset="0"/>
              <a:cs typeface="Times New Roman" panose="02020603050405020304" pitchFamily="18" charset="0"/>
            </a:endParaRPr>
          </a:p>
          <a:p>
            <a:endParaRPr lang="ru-RU" sz="2100" dirty="0">
              <a:latin typeface="Times New Roman" panose="02020603050405020304" pitchFamily="18" charset="0"/>
              <a:cs typeface="Times New Roman" panose="02020603050405020304" pitchFamily="18" charset="0"/>
            </a:endParaRPr>
          </a:p>
          <a:p>
            <a:r>
              <a:rPr lang="ru-RU" sz="2100" dirty="0" err="1">
                <a:solidFill>
                  <a:srgbClr val="7030A0"/>
                </a:solidFill>
                <a:latin typeface="Times New Roman" panose="02020603050405020304" pitchFamily="18" charset="0"/>
                <a:cs typeface="Times New Roman" panose="02020603050405020304" pitchFamily="18" charset="0"/>
              </a:rPr>
              <a:t>Дегенмен</a:t>
            </a:r>
            <a:r>
              <a:rPr lang="ru-RU" sz="2100" dirty="0">
                <a:solidFill>
                  <a:srgbClr val="7030A0"/>
                </a:solidFill>
                <a:latin typeface="Times New Roman" panose="02020603050405020304" pitchFamily="18" charset="0"/>
                <a:cs typeface="Times New Roman" panose="02020603050405020304" pitchFamily="18" charset="0"/>
              </a:rPr>
              <a:t> де </a:t>
            </a:r>
            <a:r>
              <a:rPr lang="ru-RU" sz="2100" dirty="0" err="1">
                <a:solidFill>
                  <a:srgbClr val="7030A0"/>
                </a:solidFill>
                <a:latin typeface="Times New Roman" panose="02020603050405020304" pitchFamily="18" charset="0"/>
                <a:cs typeface="Times New Roman" panose="02020603050405020304" pitchFamily="18" charset="0"/>
              </a:rPr>
              <a:t>интернеттің</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жақсылықтарымен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бірге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келеңсіз</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жақтары</a:t>
            </a:r>
            <a:r>
              <a:rPr lang="ru-RU" sz="2100" dirty="0">
                <a:solidFill>
                  <a:srgbClr val="7030A0"/>
                </a:solidFill>
                <a:latin typeface="Times New Roman" panose="02020603050405020304" pitchFamily="18" charset="0"/>
                <a:cs typeface="Times New Roman" panose="02020603050405020304" pitchFamily="18" charset="0"/>
              </a:rPr>
              <a:t> да </a:t>
            </a:r>
            <a:r>
              <a:rPr lang="ru-RU" sz="2100" dirty="0" err="1">
                <a:solidFill>
                  <a:srgbClr val="7030A0"/>
                </a:solidFill>
                <a:latin typeface="Times New Roman" panose="02020603050405020304" pitchFamily="18" charset="0"/>
                <a:cs typeface="Times New Roman" panose="02020603050405020304" pitchFamily="18" charset="0"/>
              </a:rPr>
              <a:t>барын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естен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шығармағанымыз</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жөн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Интернетке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қосылу</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үшін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әрине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бізге</a:t>
            </a:r>
            <a:r>
              <a:rPr lang="ru-RU" sz="2100" dirty="0">
                <a:solidFill>
                  <a:srgbClr val="7030A0"/>
                </a:solidFill>
                <a:latin typeface="Times New Roman" panose="02020603050405020304" pitchFamily="18" charset="0"/>
                <a:cs typeface="Times New Roman" panose="02020603050405020304" pitchFamily="18" charset="0"/>
              </a:rPr>
              <a:t> компьютер </a:t>
            </a:r>
            <a:r>
              <a:rPr lang="ru-RU" sz="2100" dirty="0" err="1">
                <a:solidFill>
                  <a:srgbClr val="7030A0"/>
                </a:solidFill>
                <a:latin typeface="Times New Roman" panose="02020603050405020304" pitchFamily="18" charset="0"/>
                <a:cs typeface="Times New Roman" panose="02020603050405020304" pitchFamily="18" charset="0"/>
              </a:rPr>
              <a:t>керек</a:t>
            </a:r>
            <a:r>
              <a:rPr lang="ru-RU" sz="2100" dirty="0">
                <a:solidFill>
                  <a:srgbClr val="7030A0"/>
                </a:solidFill>
                <a:latin typeface="Times New Roman" panose="02020603050405020304" pitchFamily="18" charset="0"/>
                <a:cs typeface="Times New Roman" panose="02020603050405020304" pitchFamily="18" charset="0"/>
              </a:rPr>
              <a:t>. Ал, </a:t>
            </a:r>
            <a:r>
              <a:rPr lang="ru-RU" sz="2100" dirty="0" err="1">
                <a:solidFill>
                  <a:srgbClr val="7030A0"/>
                </a:solidFill>
                <a:latin typeface="Times New Roman" panose="02020603050405020304" pitchFamily="18" charset="0"/>
                <a:cs typeface="Times New Roman" panose="02020603050405020304" pitchFamily="18" charset="0"/>
              </a:rPr>
              <a:t>әр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күнін</a:t>
            </a:r>
            <a:r>
              <a:rPr lang="ru-RU" sz="2100" dirty="0">
                <a:solidFill>
                  <a:srgbClr val="7030A0"/>
                </a:solidFill>
                <a:latin typeface="Times New Roman" panose="02020603050405020304" pitchFamily="18" charset="0"/>
                <a:cs typeface="Times New Roman" panose="02020603050405020304" pitchFamily="18" charset="0"/>
              </a:rPr>
              <a:t> компьютер </a:t>
            </a:r>
            <a:r>
              <a:rPr lang="ru-RU" sz="2100" dirty="0" err="1">
                <a:solidFill>
                  <a:srgbClr val="7030A0"/>
                </a:solidFill>
                <a:latin typeface="Times New Roman" panose="02020603050405020304" pitchFamily="18" charset="0"/>
                <a:cs typeface="Times New Roman" panose="02020603050405020304" pitchFamily="18" charset="0"/>
              </a:rPr>
              <a:t>алдында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өткізу</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денсаулыққа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зиян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екенін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білесіздер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ме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Ол</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адам</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ағзасына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қауіп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төндірумен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қатар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сананы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улаумен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шектесетіні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белгілі</a:t>
            </a:r>
            <a:r>
              <a:rPr lang="ru-RU" sz="2100" dirty="0">
                <a:solidFill>
                  <a:srgbClr val="7030A0"/>
                </a:solidFill>
                <a:latin typeface="Times New Roman" panose="02020603050405020304" pitchFamily="18" charset="0"/>
                <a:cs typeface="Times New Roman" panose="02020603050405020304" pitchFamily="18" charset="0"/>
              </a:rPr>
              <a:t>. Компьютер </a:t>
            </a:r>
            <a:r>
              <a:rPr lang="ru-RU" sz="2100" dirty="0" err="1">
                <a:solidFill>
                  <a:srgbClr val="7030A0"/>
                </a:solidFill>
                <a:latin typeface="Times New Roman" panose="02020603050405020304" pitchFamily="18" charset="0"/>
                <a:cs typeface="Times New Roman" panose="02020603050405020304" pitchFamily="18" charset="0"/>
              </a:rPr>
              <a:t>алдында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ұзақ</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отырса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адамның</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көзі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жотасы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ауырады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және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қимыл</a:t>
            </a:r>
            <a:r>
              <a:rPr lang="ru-RU" sz="2100" dirty="0">
                <a:solidFill>
                  <a:srgbClr val="7030A0"/>
                </a:solidFill>
                <a:latin typeface="Times New Roman" panose="02020603050405020304" pitchFamily="18" charset="0"/>
                <a:cs typeface="Times New Roman" panose="02020603050405020304" pitchFamily="18" charset="0"/>
              </a:rPr>
              <a:t> – </a:t>
            </a:r>
            <a:r>
              <a:rPr lang="ru-RU" sz="2100" dirty="0" err="1">
                <a:solidFill>
                  <a:srgbClr val="7030A0"/>
                </a:solidFill>
                <a:latin typeface="Times New Roman" panose="02020603050405020304" pitchFamily="18" charset="0"/>
                <a:cs typeface="Times New Roman" panose="02020603050405020304" pitchFamily="18" charset="0"/>
              </a:rPr>
              <a:t>қозғалысына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адам</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психологиясына</a:t>
            </a:r>
            <a:r>
              <a:rPr lang="ru-RU" sz="2100" dirty="0">
                <a:solidFill>
                  <a:srgbClr val="7030A0"/>
                </a:solidFill>
                <a:latin typeface="Times New Roman" panose="02020603050405020304" pitchFamily="18" charset="0"/>
                <a:cs typeface="Times New Roman" panose="02020603050405020304" pitchFamily="18" charset="0"/>
              </a:rPr>
              <a:t> да </a:t>
            </a:r>
            <a:r>
              <a:rPr lang="ru-RU" sz="2100" dirty="0" err="1">
                <a:solidFill>
                  <a:srgbClr val="7030A0"/>
                </a:solidFill>
                <a:latin typeface="Times New Roman" panose="02020603050405020304" pitchFamily="18" charset="0"/>
                <a:cs typeface="Times New Roman" panose="02020603050405020304" pitchFamily="18" charset="0"/>
              </a:rPr>
              <a:t>әсер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етеді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Сезімдік</a:t>
            </a:r>
            <a:r>
              <a:rPr lang="ru-RU" sz="2100" dirty="0">
                <a:solidFill>
                  <a:srgbClr val="7030A0"/>
                </a:solidFill>
                <a:latin typeface="Times New Roman" panose="02020603050405020304" pitchFamily="18" charset="0"/>
                <a:cs typeface="Times New Roman" panose="02020603050405020304" pitchFamily="18" charset="0"/>
              </a:rPr>
              <a:t> нерв </a:t>
            </a:r>
            <a:r>
              <a:rPr lang="ru-RU" sz="2100" dirty="0" err="1">
                <a:solidFill>
                  <a:srgbClr val="7030A0"/>
                </a:solidFill>
                <a:latin typeface="Times New Roman" panose="02020603050405020304" pitchFamily="18" charset="0"/>
                <a:cs typeface="Times New Roman" panose="02020603050405020304" pitchFamily="18" charset="0"/>
              </a:rPr>
              <a:t>жүйесі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ауруларына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шалдығады</a:t>
            </a:r>
            <a:r>
              <a:rPr lang="ru-RU" sz="2100" dirty="0">
                <a:solidFill>
                  <a:srgbClr val="7030A0"/>
                </a:solidFill>
                <a:latin typeface="Times New Roman" panose="02020603050405020304" pitchFamily="18" charset="0"/>
                <a:cs typeface="Times New Roman" panose="02020603050405020304" pitchFamily="18" charset="0"/>
              </a:rPr>
              <a:t>.</a:t>
            </a:r>
          </a:p>
          <a:p>
            <a:endParaRPr lang="ru-RU" sz="2100" dirty="0">
              <a:solidFill>
                <a:srgbClr val="7030A0"/>
              </a:solidFill>
              <a:latin typeface="Times New Roman" panose="02020603050405020304" pitchFamily="18" charset="0"/>
              <a:cs typeface="Times New Roman" panose="02020603050405020304" pitchFamily="18" charset="0"/>
            </a:endParaRPr>
          </a:p>
          <a:p>
            <a:r>
              <a:rPr lang="ru-RU" sz="2100" dirty="0" err="1">
                <a:solidFill>
                  <a:srgbClr val="7030A0"/>
                </a:solidFill>
                <a:latin typeface="Times New Roman" panose="02020603050405020304" pitchFamily="18" charset="0"/>
                <a:cs typeface="Times New Roman" panose="02020603050405020304" pitchFamily="18" charset="0"/>
              </a:rPr>
              <a:t>Интернетке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жүгініп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үйреніп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кеткен</a:t>
            </a:r>
            <a:r>
              <a:rPr lang="ru-RU" sz="2100" dirty="0">
                <a:solidFill>
                  <a:srgbClr val="7030A0"/>
                </a:solidFill>
                <a:latin typeface="Times New Roman" panose="02020603050405020304" pitchFamily="18" charset="0"/>
                <a:cs typeface="Times New Roman" panose="02020603050405020304" pitchFamily="18" charset="0"/>
              </a:rPr>
              <a:t> бала, </a:t>
            </a:r>
            <a:r>
              <a:rPr lang="ru-RU" sz="2100" dirty="0" err="1">
                <a:solidFill>
                  <a:srgbClr val="7030A0"/>
                </a:solidFill>
                <a:latin typeface="Times New Roman" panose="02020603050405020304" pitchFamily="18" charset="0"/>
                <a:cs typeface="Times New Roman" panose="02020603050405020304" pitchFamily="18" charset="0"/>
              </a:rPr>
              <a:t>яғни</a:t>
            </a:r>
            <a:r>
              <a:rPr lang="ru-RU" sz="2100" dirty="0">
                <a:solidFill>
                  <a:srgbClr val="7030A0"/>
                </a:solidFill>
                <a:latin typeface="Times New Roman" panose="02020603050405020304" pitchFamily="18" charset="0"/>
                <a:cs typeface="Times New Roman" panose="02020603050405020304" pitchFamily="18" charset="0"/>
              </a:rPr>
              <a:t> интернет </a:t>
            </a:r>
            <a:r>
              <a:rPr lang="ru-RU" sz="2100" dirty="0" err="1">
                <a:solidFill>
                  <a:srgbClr val="7030A0"/>
                </a:solidFill>
                <a:latin typeface="Times New Roman" panose="02020603050405020304" pitchFamily="18" charset="0"/>
                <a:cs typeface="Times New Roman" panose="02020603050405020304" pitchFamily="18" charset="0"/>
              </a:rPr>
              <a:t>арқылы</a:t>
            </a:r>
            <a:r>
              <a:rPr lang="ru-RU" sz="2100" dirty="0">
                <a:solidFill>
                  <a:srgbClr val="7030A0"/>
                </a:solidFill>
                <a:latin typeface="Times New Roman" panose="02020603050405020304" pitchFamily="18" charset="0"/>
                <a:cs typeface="Times New Roman" panose="02020603050405020304" pitchFamily="18" charset="0"/>
              </a:rPr>
              <a:t> хат </a:t>
            </a:r>
            <a:r>
              <a:rPr lang="ru-RU" sz="2100" dirty="0" err="1">
                <a:solidFill>
                  <a:srgbClr val="7030A0"/>
                </a:solidFill>
                <a:latin typeface="Times New Roman" panose="02020603050405020304" pitchFamily="18" charset="0"/>
                <a:cs typeface="Times New Roman" panose="02020603050405020304" pitchFamily="18" charset="0"/>
              </a:rPr>
              <a:t>алысып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сөйлесу</a:t>
            </a:r>
            <a:r>
              <a:rPr lang="ru-RU" sz="2100" dirty="0">
                <a:solidFill>
                  <a:srgbClr val="7030A0"/>
                </a:solidFill>
                <a:latin typeface="Times New Roman" panose="02020603050405020304" pitchFamily="18" charset="0"/>
                <a:cs typeface="Times New Roman" panose="02020603050405020304" pitchFamily="18" charset="0"/>
              </a:rPr>
              <a:t> – </a:t>
            </a:r>
            <a:r>
              <a:rPr lang="ru-RU" sz="2100" dirty="0" err="1">
                <a:solidFill>
                  <a:srgbClr val="7030A0"/>
                </a:solidFill>
                <a:latin typeface="Times New Roman" panose="02020603050405020304" pitchFamily="18" charset="0"/>
                <a:cs typeface="Times New Roman" panose="02020603050405020304" pitchFamily="18" charset="0"/>
              </a:rPr>
              <a:t>баланың</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айналасындағы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адамдармен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бетпе</a:t>
            </a:r>
            <a:r>
              <a:rPr lang="ru-RU" sz="2100" dirty="0">
                <a:solidFill>
                  <a:srgbClr val="7030A0"/>
                </a:solidFill>
                <a:latin typeface="Times New Roman" panose="02020603050405020304" pitchFamily="18" charset="0"/>
                <a:cs typeface="Times New Roman" panose="02020603050405020304" pitchFamily="18" charset="0"/>
              </a:rPr>
              <a:t> – бет </a:t>
            </a:r>
            <a:r>
              <a:rPr lang="ru-RU" sz="2100" dirty="0" err="1">
                <a:solidFill>
                  <a:srgbClr val="7030A0"/>
                </a:solidFill>
                <a:latin typeface="Times New Roman" panose="02020603050405020304" pitchFamily="18" charset="0"/>
                <a:cs typeface="Times New Roman" panose="02020603050405020304" pitchFamily="18" charset="0"/>
              </a:rPr>
              <a:t>сөйлесуіне</a:t>
            </a:r>
            <a:r>
              <a:rPr lang="ru-RU" sz="2100" dirty="0">
                <a:solidFill>
                  <a:srgbClr val="7030A0"/>
                </a:solidFill>
                <a:latin typeface="Times New Roman" panose="02020603050405020304" pitchFamily="18" charset="0"/>
                <a:cs typeface="Times New Roman" panose="02020603050405020304" pitchFamily="18" charset="0"/>
              </a:rPr>
              <a:t> де </a:t>
            </a:r>
            <a:r>
              <a:rPr lang="ru-RU" sz="2100" dirty="0" err="1">
                <a:solidFill>
                  <a:srgbClr val="7030A0"/>
                </a:solidFill>
                <a:latin typeface="Times New Roman" panose="02020603050405020304" pitchFamily="18" charset="0"/>
                <a:cs typeface="Times New Roman" panose="02020603050405020304" pitchFamily="18" charset="0"/>
              </a:rPr>
              <a:t>әсер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етеді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сөйлеу</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мәдениетінен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айырылады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Компьютерден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бөлінетін</a:t>
            </a:r>
            <a:r>
              <a:rPr lang="ru-RU" sz="2100" dirty="0">
                <a:solidFill>
                  <a:srgbClr val="7030A0"/>
                </a:solidFill>
                <a:latin typeface="Times New Roman" panose="02020603050405020304" pitchFamily="18" charset="0"/>
                <a:cs typeface="Times New Roman" panose="02020603050405020304" pitchFamily="18" charset="0"/>
              </a:rPr>
              <a:t> ультра – </a:t>
            </a:r>
            <a:r>
              <a:rPr lang="ru-RU" sz="2100" dirty="0" err="1">
                <a:solidFill>
                  <a:srgbClr val="7030A0"/>
                </a:solidFill>
                <a:latin typeface="Times New Roman" panose="02020603050405020304" pitchFamily="18" charset="0"/>
                <a:cs typeface="Times New Roman" panose="02020603050405020304" pitchFamily="18" charset="0"/>
              </a:rPr>
              <a:t>күлгін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сәулесі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көзге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кері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әсер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етеді</a:t>
            </a:r>
            <a:r>
              <a:rPr lang="ru-RU" sz="2100" dirty="0">
                <a:solidFill>
                  <a:srgbClr val="7030A0"/>
                </a:solidFill>
                <a:latin typeface="Times New Roman" panose="02020603050405020304" pitchFamily="18" charset="0"/>
                <a:cs typeface="Times New Roman" panose="02020603050405020304" pitchFamily="18" charset="0"/>
              </a:rPr>
              <a:t>. Ал </a:t>
            </a:r>
            <a:r>
              <a:rPr lang="ru-RU" sz="2100" dirty="0" err="1">
                <a:solidFill>
                  <a:srgbClr val="7030A0"/>
                </a:solidFill>
                <a:latin typeface="Times New Roman" panose="02020603050405020304" pitchFamily="18" charset="0"/>
                <a:cs typeface="Times New Roman" panose="02020603050405020304" pitchFamily="18" charset="0"/>
              </a:rPr>
              <a:t>одан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сорақысы</a:t>
            </a:r>
            <a:r>
              <a:rPr lang="ru-RU" sz="2100" dirty="0">
                <a:solidFill>
                  <a:srgbClr val="7030A0"/>
                </a:solidFill>
                <a:latin typeface="Times New Roman" panose="02020603050405020304" pitchFamily="18" charset="0"/>
                <a:cs typeface="Times New Roman" panose="02020603050405020304" pitchFamily="18" charset="0"/>
              </a:rPr>
              <a:t> – </a:t>
            </a:r>
            <a:r>
              <a:rPr lang="ru-RU" sz="2100" dirty="0" err="1">
                <a:solidFill>
                  <a:srgbClr val="7030A0"/>
                </a:solidFill>
                <a:latin typeface="Times New Roman" panose="02020603050405020304" pitchFamily="18" charset="0"/>
                <a:cs typeface="Times New Roman" panose="02020603050405020304" pitchFamily="18" charset="0"/>
              </a:rPr>
              <a:t>ұлттық</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адами</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қасиеттерге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нұқсан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келтіретін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материалдардың</a:t>
            </a:r>
            <a:r>
              <a:rPr lang="ru-RU" sz="2100" dirty="0">
                <a:solidFill>
                  <a:srgbClr val="7030A0"/>
                </a:solidFill>
                <a:latin typeface="Times New Roman" panose="02020603050405020304" pitchFamily="18" charset="0"/>
                <a:cs typeface="Times New Roman" panose="02020603050405020304" pitchFamily="18" charset="0"/>
              </a:rPr>
              <a:t> интернет </a:t>
            </a:r>
            <a:r>
              <a:rPr lang="ru-RU" sz="2100" dirty="0" err="1">
                <a:solidFill>
                  <a:srgbClr val="7030A0"/>
                </a:solidFill>
                <a:latin typeface="Times New Roman" panose="02020603050405020304" pitchFamily="18" charset="0"/>
                <a:cs typeface="Times New Roman" panose="02020603050405020304" pitchFamily="18" charset="0"/>
              </a:rPr>
              <a:t>бетінен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орын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алуы</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Қазірде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шығарма</a:t>
            </a:r>
            <a:r>
              <a:rPr lang="ru-RU" sz="2100" dirty="0">
                <a:solidFill>
                  <a:srgbClr val="7030A0"/>
                </a:solidFill>
                <a:latin typeface="Times New Roman" panose="02020603050405020304" pitchFamily="18" charset="0"/>
                <a:cs typeface="Times New Roman" panose="02020603050405020304" pitchFamily="18" charset="0"/>
              </a:rPr>
              <a:t>, эссе </a:t>
            </a:r>
            <a:r>
              <a:rPr lang="ru-RU" sz="2100" dirty="0" err="1">
                <a:solidFill>
                  <a:srgbClr val="7030A0"/>
                </a:solidFill>
                <a:latin typeface="Times New Roman" panose="02020603050405020304" pitchFamily="18" charset="0"/>
                <a:cs typeface="Times New Roman" panose="02020603050405020304" pitchFamily="18" charset="0"/>
              </a:rPr>
              <a:t>жаза</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алмайтын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оқушылар</a:t>
            </a:r>
            <a:r>
              <a:rPr lang="ru-RU" sz="2100" dirty="0">
                <a:solidFill>
                  <a:srgbClr val="7030A0"/>
                </a:solidFill>
                <a:latin typeface="Times New Roman" panose="02020603050405020304" pitchFamily="18" charset="0"/>
                <a:cs typeface="Times New Roman" panose="02020603050405020304" pitchFamily="18" charset="0"/>
              </a:rPr>
              <a:t> бар. </a:t>
            </a:r>
            <a:r>
              <a:rPr lang="ru-RU" sz="2100" dirty="0" err="1">
                <a:solidFill>
                  <a:srgbClr val="7030A0"/>
                </a:solidFill>
                <a:latin typeface="Times New Roman" panose="02020603050405020304" pitchFamily="18" charset="0"/>
                <a:cs typeface="Times New Roman" panose="02020603050405020304" pitchFamily="18" charset="0"/>
              </a:rPr>
              <a:t>Бұның</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бәрі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көп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уақытын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кітап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оқумен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емес</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интернетке</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кіріп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түрлі</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ойындар</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ойнап</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уақытын</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тиімсіз</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өткізудің</a:t>
            </a:r>
            <a:r>
              <a:rPr lang="ru-RU" sz="2100" dirty="0">
                <a:solidFill>
                  <a:srgbClr val="7030A0"/>
                </a:solidFill>
                <a:latin typeface="Times New Roman" panose="02020603050405020304" pitchFamily="18" charset="0"/>
                <a:cs typeface="Times New Roman" panose="02020603050405020304" pitchFamily="18" charset="0"/>
              </a:rPr>
              <a:t> </a:t>
            </a:r>
            <a:r>
              <a:rPr lang="ru-RU" sz="2100" dirty="0" err="1">
                <a:solidFill>
                  <a:srgbClr val="7030A0"/>
                </a:solidFill>
                <a:latin typeface="Times New Roman" panose="02020603050405020304" pitchFamily="18" charset="0"/>
                <a:cs typeface="Times New Roman" panose="02020603050405020304" pitchFamily="18" charset="0"/>
              </a:rPr>
              <a:t>зардабы</a:t>
            </a:r>
            <a:r>
              <a:rPr lang="ru-RU"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641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43608" y="116632"/>
            <a:ext cx="6984776" cy="5976664"/>
          </a:xfrm>
        </p:spPr>
        <p:txBody>
          <a:bodyPr>
            <a:noAutofit/>
          </a:bodyPr>
          <a:lstStyle/>
          <a:p>
            <a:pPr marL="45720" indent="0">
              <a:buNone/>
            </a:pPr>
            <a:endParaRPr lang="ru-RU" sz="1200" dirty="0" smtClean="0">
              <a:latin typeface="Times New Roman" panose="02020603050405020304" pitchFamily="18" charset="0"/>
              <a:cs typeface="Times New Roman" panose="02020603050405020304" pitchFamily="18" charset="0"/>
            </a:endParaRPr>
          </a:p>
          <a:p>
            <a:r>
              <a:rPr lang="ru-RU" sz="2000" b="1" i="1" dirty="0" err="1">
                <a:solidFill>
                  <a:srgbClr val="FF0000"/>
                </a:solidFill>
                <a:latin typeface="Times New Roman" panose="02020603050405020304" pitchFamily="18" charset="0"/>
                <a:cs typeface="Times New Roman" panose="02020603050405020304" pitchFamily="18" charset="0"/>
              </a:rPr>
              <a:t>Ғаламтордың</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i="1" dirty="0" err="1">
                <a:solidFill>
                  <a:srgbClr val="FF0000"/>
                </a:solidFill>
                <a:latin typeface="Times New Roman" panose="02020603050405020304" pitchFamily="18" charset="0"/>
                <a:cs typeface="Times New Roman" panose="02020603050405020304" pitchFamily="18" charset="0"/>
              </a:rPr>
              <a:t>зияны</a:t>
            </a:r>
            <a:r>
              <a:rPr lang="ru-RU" sz="2000" b="1" i="1" dirty="0">
                <a:solidFill>
                  <a:srgbClr val="FF0000"/>
                </a:solidFill>
                <a:latin typeface="Times New Roman" panose="02020603050405020304" pitchFamily="18" charset="0"/>
                <a:cs typeface="Times New Roman" panose="02020603050405020304" pitchFamily="18" charset="0"/>
              </a:rPr>
              <a:t>.</a:t>
            </a:r>
          </a:p>
          <a:p>
            <a:endParaRPr lang="ru-RU" sz="1200" dirty="0">
              <a:latin typeface="Times New Roman" panose="02020603050405020304" pitchFamily="18" charset="0"/>
              <a:cs typeface="Times New Roman" panose="02020603050405020304" pitchFamily="18" charset="0"/>
            </a:endParaRPr>
          </a:p>
          <a:p>
            <a:r>
              <a:rPr lang="ru-RU" sz="2000" dirty="0" err="1" smtClean="0">
                <a:solidFill>
                  <a:srgbClr val="7030A0"/>
                </a:solidFill>
                <a:latin typeface="Times New Roman" panose="02020603050405020304" pitchFamily="18" charset="0"/>
                <a:cs typeface="Times New Roman" panose="02020603050405020304" pitchFamily="18" charset="0"/>
              </a:rPr>
              <a:t>Енді</a:t>
            </a: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компьютерлік</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ойындарға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келсек</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олардың</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қаншалықты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зиянды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екенін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айта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кетейік</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Интернеттегі</a:t>
            </a:r>
            <a:r>
              <a:rPr lang="ru-RU" sz="2000" dirty="0">
                <a:solidFill>
                  <a:srgbClr val="7030A0"/>
                </a:solidFill>
                <a:latin typeface="Times New Roman" panose="02020603050405020304" pitchFamily="18" charset="0"/>
                <a:cs typeface="Times New Roman" panose="02020603050405020304" pitchFamily="18" charset="0"/>
              </a:rPr>
              <a:t> онлайн </a:t>
            </a:r>
            <a:r>
              <a:rPr lang="ru-RU" sz="2000" dirty="0" err="1">
                <a:solidFill>
                  <a:srgbClr val="7030A0"/>
                </a:solidFill>
                <a:latin typeface="Times New Roman" panose="02020603050405020304" pitchFamily="18" charset="0"/>
                <a:cs typeface="Times New Roman" panose="02020603050405020304" pitchFamily="18" charset="0"/>
              </a:rPr>
              <a:t>ойындары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атыс</a:t>
            </a:r>
            <a:r>
              <a:rPr lang="ru-RU" sz="2000" dirty="0">
                <a:solidFill>
                  <a:srgbClr val="7030A0"/>
                </a:solidFill>
                <a:latin typeface="Times New Roman" panose="02020603050405020304" pitchFamily="18" charset="0"/>
                <a:cs typeface="Times New Roman" panose="02020603050405020304" pitchFamily="18" charset="0"/>
              </a:rPr>
              <a:t> – </a:t>
            </a:r>
            <a:r>
              <a:rPr lang="ru-RU" sz="2000" dirty="0" err="1">
                <a:solidFill>
                  <a:srgbClr val="7030A0"/>
                </a:solidFill>
                <a:latin typeface="Times New Roman" panose="02020603050405020304" pitchFamily="18" charset="0"/>
                <a:cs typeface="Times New Roman" panose="02020603050405020304" pitchFamily="18" charset="0"/>
              </a:rPr>
              <a:t>шабыс</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тағы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басқа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қантөгу</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жауыздық</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тақырыбында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болады</a:t>
            </a:r>
            <a:r>
              <a:rPr lang="ru-RU" sz="2000" dirty="0">
                <a:solidFill>
                  <a:srgbClr val="7030A0"/>
                </a:solidFill>
                <a:latin typeface="Times New Roman" panose="02020603050405020304" pitchFamily="18" charset="0"/>
                <a:cs typeface="Times New Roman" panose="02020603050405020304" pitchFamily="18" charset="0"/>
              </a:rPr>
              <a:t>. Осы </a:t>
            </a:r>
            <a:r>
              <a:rPr lang="ru-RU" sz="2000" dirty="0" err="1">
                <a:solidFill>
                  <a:srgbClr val="7030A0"/>
                </a:solidFill>
                <a:latin typeface="Times New Roman" panose="02020603050405020304" pitchFamily="18" charset="0"/>
                <a:cs typeface="Times New Roman" panose="02020603050405020304" pitchFamily="18" charset="0"/>
              </a:rPr>
              <a:t>ойындарды</a:t>
            </a:r>
            <a:r>
              <a:rPr lang="ru-RU" sz="2000" dirty="0">
                <a:solidFill>
                  <a:srgbClr val="7030A0"/>
                </a:solidFill>
                <a:latin typeface="Times New Roman" panose="02020603050405020304" pitchFamily="18" charset="0"/>
                <a:cs typeface="Times New Roman" panose="02020603050405020304" pitchFamily="18" charset="0"/>
              </a:rPr>
              <a:t> бала </a:t>
            </a:r>
            <a:r>
              <a:rPr lang="ru-RU" sz="2000" dirty="0" err="1">
                <a:solidFill>
                  <a:srgbClr val="7030A0"/>
                </a:solidFill>
                <a:latin typeface="Times New Roman" panose="02020603050405020304" pitchFamily="18" charset="0"/>
                <a:cs typeface="Times New Roman" panose="02020603050405020304" pitchFamily="18" charset="0"/>
              </a:rPr>
              <a:t>ойнап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оның</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психологиясына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қандай</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жаман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әсер</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беретінін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өздерімізде</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білесіздер</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Ұдайы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ойнаған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баланың</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миында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ойынның</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мазмұны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әдіс</a:t>
            </a:r>
            <a:r>
              <a:rPr lang="ru-RU" sz="2000" dirty="0">
                <a:solidFill>
                  <a:srgbClr val="7030A0"/>
                </a:solidFill>
                <a:latin typeface="Times New Roman" panose="02020603050405020304" pitchFamily="18" charset="0"/>
                <a:cs typeface="Times New Roman" panose="02020603050405020304" pitchFamily="18" charset="0"/>
              </a:rPr>
              <a:t> – </a:t>
            </a:r>
            <a:r>
              <a:rPr lang="ru-RU" sz="2000" dirty="0" err="1">
                <a:solidFill>
                  <a:srgbClr val="7030A0"/>
                </a:solidFill>
                <a:latin typeface="Times New Roman" panose="02020603050405020304" pitchFamily="18" charset="0"/>
                <a:cs typeface="Times New Roman" panose="02020603050405020304" pitchFamily="18" charset="0"/>
              </a:rPr>
              <a:t>тәсілдері</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еніп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жаман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қылық</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тіпті</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қылмысқа</a:t>
            </a:r>
            <a:r>
              <a:rPr lang="ru-RU" sz="2000" dirty="0">
                <a:solidFill>
                  <a:srgbClr val="7030A0"/>
                </a:solidFill>
                <a:latin typeface="Times New Roman" panose="02020603050405020304" pitchFamily="18" charset="0"/>
                <a:cs typeface="Times New Roman" panose="02020603050405020304" pitchFamily="18" charset="0"/>
              </a:rPr>
              <a:t> да </a:t>
            </a:r>
            <a:r>
              <a:rPr lang="ru-RU" sz="2000" dirty="0" err="1">
                <a:solidFill>
                  <a:srgbClr val="7030A0"/>
                </a:solidFill>
                <a:latin typeface="Times New Roman" panose="02020603050405020304" pitchFamily="18" charset="0"/>
                <a:cs typeface="Times New Roman" panose="02020603050405020304" pitchFamily="18" charset="0"/>
              </a:rPr>
              <a:t>баратын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болады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Қалалы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жерде</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ақша</a:t>
            </a:r>
            <a:r>
              <a:rPr lang="ru-RU" sz="2000" dirty="0">
                <a:solidFill>
                  <a:srgbClr val="7030A0"/>
                </a:solidFill>
                <a:latin typeface="Times New Roman" panose="02020603050405020304" pitchFamily="18" charset="0"/>
                <a:cs typeface="Times New Roman" panose="02020603050405020304" pitchFamily="18" charset="0"/>
              </a:rPr>
              <a:t> табу </a:t>
            </a:r>
            <a:r>
              <a:rPr lang="ru-RU" sz="2000" dirty="0" err="1">
                <a:solidFill>
                  <a:srgbClr val="7030A0"/>
                </a:solidFill>
                <a:latin typeface="Times New Roman" panose="02020603050405020304" pitchFamily="18" charset="0"/>
                <a:cs typeface="Times New Roman" panose="02020603050405020304" pitchFamily="18" charset="0"/>
              </a:rPr>
              <a:t>үшін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компьютерлік</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ойындарды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жарнамалап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оқушы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балаларды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өздеріне</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тарта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бастап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жаман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қылықтарға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бағыттайды</a:t>
            </a:r>
            <a:r>
              <a:rPr lang="ru-RU" sz="2000" dirty="0">
                <a:solidFill>
                  <a:srgbClr val="7030A0"/>
                </a:solidFill>
                <a:latin typeface="Times New Roman" panose="02020603050405020304" pitchFamily="18" charset="0"/>
                <a:cs typeface="Times New Roman" panose="02020603050405020304" pitchFamily="18" charset="0"/>
              </a:rPr>
              <a:t>. Интернет </a:t>
            </a:r>
            <a:r>
              <a:rPr lang="ru-RU" sz="2000" dirty="0" err="1">
                <a:solidFill>
                  <a:srgbClr val="7030A0"/>
                </a:solidFill>
                <a:latin typeface="Times New Roman" panose="02020603050405020304" pitchFamily="18" charset="0"/>
                <a:cs typeface="Times New Roman" panose="02020603050405020304" pitchFamily="18" charset="0"/>
              </a:rPr>
              <a:t>ойындарынан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басқа</a:t>
            </a:r>
            <a:r>
              <a:rPr lang="ru-RU" sz="2000" dirty="0">
                <a:solidFill>
                  <a:srgbClr val="7030A0"/>
                </a:solidFill>
                <a:latin typeface="Times New Roman" panose="02020603050405020304" pitchFamily="18" charset="0"/>
                <a:cs typeface="Times New Roman" panose="02020603050405020304" pitchFamily="18" charset="0"/>
              </a:rPr>
              <a:t> да </a:t>
            </a:r>
            <a:r>
              <a:rPr lang="ru-RU" sz="2000" dirty="0" err="1">
                <a:solidFill>
                  <a:srgbClr val="7030A0"/>
                </a:solidFill>
                <a:latin typeface="Times New Roman" panose="02020603050405020304" pitchFamily="18" charset="0"/>
                <a:cs typeface="Times New Roman" panose="02020603050405020304" pitchFamily="18" charset="0"/>
              </a:rPr>
              <a:t>өзіміздің</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ұлттық</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ойындарымыз</a:t>
            </a:r>
            <a:r>
              <a:rPr lang="ru-RU" sz="2000" dirty="0">
                <a:solidFill>
                  <a:srgbClr val="7030A0"/>
                </a:solidFill>
                <a:latin typeface="Times New Roman" panose="02020603050405020304" pitchFamily="18" charset="0"/>
                <a:cs typeface="Times New Roman" panose="02020603050405020304" pitchFamily="18" charset="0"/>
              </a:rPr>
              <a:t> бар, </a:t>
            </a:r>
            <a:r>
              <a:rPr lang="ru-RU" sz="2000" dirty="0" err="1">
                <a:solidFill>
                  <a:srgbClr val="7030A0"/>
                </a:solidFill>
                <a:latin typeface="Times New Roman" panose="02020603050405020304" pitchFamily="18" charset="0"/>
                <a:cs typeface="Times New Roman" panose="02020603050405020304" pitchFamily="18" charset="0"/>
              </a:rPr>
              <a:t>соны</a:t>
            </a:r>
            <a:r>
              <a:rPr lang="ru-RU" sz="2000" dirty="0">
                <a:solidFill>
                  <a:srgbClr val="7030A0"/>
                </a:solidFill>
                <a:latin typeface="Times New Roman" panose="02020603050405020304" pitchFamily="18" charset="0"/>
                <a:cs typeface="Times New Roman" panose="02020603050405020304" pitchFamily="18" charset="0"/>
              </a:rPr>
              <a:t> неге </a:t>
            </a:r>
            <a:r>
              <a:rPr lang="ru-RU" sz="2000" dirty="0" err="1">
                <a:solidFill>
                  <a:srgbClr val="7030A0"/>
                </a:solidFill>
                <a:latin typeface="Times New Roman" panose="02020603050405020304" pitchFamily="18" charset="0"/>
                <a:cs typeface="Times New Roman" panose="02020603050405020304" pitchFamily="18" charset="0"/>
              </a:rPr>
              <a:t>ойнамасқа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Асық</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ойнау</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күрес</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қол</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күресі</a:t>
            </a:r>
            <a:r>
              <a:rPr lang="ru-RU" sz="2000" dirty="0">
                <a:solidFill>
                  <a:srgbClr val="7030A0"/>
                </a:solidFill>
                <a:latin typeface="Times New Roman" panose="02020603050405020304" pitchFamily="18" charset="0"/>
                <a:cs typeface="Times New Roman" panose="02020603050405020304" pitchFamily="18" charset="0"/>
              </a:rPr>
              <a:t>, волейбол, футбол </a:t>
            </a:r>
            <a:r>
              <a:rPr lang="ru-RU" sz="2000" dirty="0" err="1">
                <a:solidFill>
                  <a:srgbClr val="7030A0"/>
                </a:solidFill>
                <a:latin typeface="Times New Roman" panose="02020603050405020304" pitchFamily="18" charset="0"/>
                <a:cs typeface="Times New Roman" panose="02020603050405020304" pitchFamily="18" charset="0"/>
              </a:rPr>
              <a:t>сияқты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көп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ойындар</a:t>
            </a:r>
            <a:r>
              <a:rPr lang="ru-RU" sz="2000" dirty="0">
                <a:solidFill>
                  <a:srgbClr val="7030A0"/>
                </a:solidFill>
                <a:latin typeface="Times New Roman" panose="02020603050405020304" pitchFamily="18" charset="0"/>
                <a:cs typeface="Times New Roman" panose="02020603050405020304" pitchFamily="18" charset="0"/>
              </a:rPr>
              <a:t> бар. </a:t>
            </a:r>
            <a:r>
              <a:rPr lang="ru-RU" sz="2000" dirty="0" err="1">
                <a:solidFill>
                  <a:srgbClr val="7030A0"/>
                </a:solidFill>
                <a:latin typeface="Times New Roman" panose="02020603050405020304" pitchFamily="18" charset="0"/>
                <a:cs typeface="Times New Roman" panose="02020603050405020304" pitchFamily="18" charset="0"/>
              </a:rPr>
              <a:t>Біз</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бөлмеде</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тығылып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компьютерлік</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ойынды</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ойнағанша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далада</a:t>
            </a:r>
            <a:r>
              <a:rPr lang="ru-RU" sz="2000" dirty="0">
                <a:solidFill>
                  <a:srgbClr val="7030A0"/>
                </a:solidFill>
                <a:latin typeface="Times New Roman" panose="02020603050405020304" pitchFamily="18" charset="0"/>
                <a:cs typeface="Times New Roman" panose="02020603050405020304" pitchFamily="18" charset="0"/>
              </a:rPr>
              <a:t> таза </a:t>
            </a:r>
            <a:r>
              <a:rPr lang="ru-RU" sz="2000" dirty="0" err="1">
                <a:solidFill>
                  <a:srgbClr val="7030A0"/>
                </a:solidFill>
                <a:latin typeface="Times New Roman" panose="02020603050405020304" pitchFamily="18" charset="0"/>
                <a:cs typeface="Times New Roman" panose="02020603050405020304" pitchFamily="18" charset="0"/>
              </a:rPr>
              <a:t>ауа</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жұтып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көпшілікпен</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көңіл</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көтеріп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денемізді</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шынықтырып</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сау</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болғанымызға</a:t>
            </a:r>
            <a:r>
              <a:rPr lang="ru-RU" sz="2000" dirty="0">
                <a:solidFill>
                  <a:srgbClr val="7030A0"/>
                </a:solidFill>
                <a:latin typeface="Times New Roman" panose="02020603050405020304" pitchFamily="18" charset="0"/>
                <a:cs typeface="Times New Roman" panose="02020603050405020304" pitchFamily="18" charset="0"/>
              </a:rPr>
              <a:t> не </a:t>
            </a:r>
            <a:r>
              <a:rPr lang="ru-RU" sz="2000" dirty="0" err="1">
                <a:solidFill>
                  <a:srgbClr val="7030A0"/>
                </a:solidFill>
                <a:latin typeface="Times New Roman" panose="02020603050405020304" pitchFamily="18" charset="0"/>
                <a:cs typeface="Times New Roman" panose="02020603050405020304" pitchFamily="18" charset="0"/>
              </a:rPr>
              <a:t>жетсін</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579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260648"/>
            <a:ext cx="7992888" cy="6480720"/>
          </a:xfrm>
        </p:spPr>
        <p:txBody>
          <a:bodyPr>
            <a:normAutofit fontScale="70000" lnSpcReduction="20000"/>
          </a:bodyPr>
          <a:lstStyle/>
          <a:p>
            <a:pPr marL="45720" indent="0">
              <a:buNone/>
            </a:pPr>
            <a:r>
              <a:rPr lang="ru-RU" sz="2900" b="1" dirty="0" smtClean="0">
                <a:latin typeface="Times New Roman" panose="02020603050405020304" pitchFamily="18" charset="0"/>
                <a:cs typeface="Times New Roman" panose="02020603050405020304" pitchFamily="18" charset="0"/>
              </a:rPr>
              <a:t> </a:t>
            </a:r>
            <a:r>
              <a:rPr lang="ru-RU" sz="4000" b="1" i="1" dirty="0" err="1" smtClean="0">
                <a:solidFill>
                  <a:srgbClr val="FF0000"/>
                </a:solidFill>
                <a:latin typeface="Times New Roman" panose="02020603050405020304" pitchFamily="18" charset="0"/>
                <a:cs typeface="Times New Roman" panose="02020603050405020304" pitchFamily="18" charset="0"/>
              </a:rPr>
              <a:t>Ғаламтор</a:t>
            </a:r>
            <a:r>
              <a:rPr lang="ru-RU" sz="4000" b="1" i="1" dirty="0" smtClean="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және</a:t>
            </a:r>
            <a:r>
              <a:rPr lang="ru-RU" sz="4000" b="1" i="1" dirty="0">
                <a:solidFill>
                  <a:srgbClr val="FF0000"/>
                </a:solidFill>
                <a:latin typeface="Times New Roman" panose="02020603050405020304" pitchFamily="18" charset="0"/>
                <a:cs typeface="Times New Roman" panose="02020603050405020304" pitchFamily="18" charset="0"/>
              </a:rPr>
              <a:t> бала </a:t>
            </a:r>
            <a:r>
              <a:rPr lang="ru-RU" sz="4000" b="1" i="1" dirty="0" err="1" smtClean="0">
                <a:solidFill>
                  <a:srgbClr val="FF0000"/>
                </a:solidFill>
                <a:latin typeface="Times New Roman" panose="02020603050405020304" pitchFamily="18" charset="0"/>
                <a:cs typeface="Times New Roman" panose="02020603050405020304" pitchFamily="18" charset="0"/>
              </a:rPr>
              <a:t>денсаулығы</a:t>
            </a:r>
            <a:endParaRPr lang="ru-RU" sz="4000" b="1" i="1" dirty="0" smtClean="0">
              <a:solidFill>
                <a:srgbClr val="FF0000"/>
              </a:solidFill>
              <a:latin typeface="Times New Roman" panose="02020603050405020304" pitchFamily="18" charset="0"/>
              <a:cs typeface="Times New Roman" panose="02020603050405020304" pitchFamily="18" charset="0"/>
            </a:endParaRPr>
          </a:p>
          <a:p>
            <a:pPr marL="45720" indent="0">
              <a:buNone/>
            </a:pPr>
            <a:endParaRPr lang="ru-RU" sz="2900" b="1" dirty="0">
              <a:latin typeface="Times New Roman" panose="02020603050405020304" pitchFamily="18" charset="0"/>
              <a:cs typeface="Times New Roman" panose="02020603050405020304" pitchFamily="18" charset="0"/>
            </a:endParaRPr>
          </a:p>
          <a:p>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Халықаралық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денсаулық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сақтау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ұйымының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дәлелдеуінше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бүкіләлемдік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желісі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жеткіншектерге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физикалық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психологиялық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жағынан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айрықша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зиянды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алдымен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баланың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көру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қабілеті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төмендейді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себебі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бұлшық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еттері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қатаймаған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жасөспірімнің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көздері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шаршайды</a:t>
            </a:r>
            <a:r>
              <a:rPr lang="ru-RU" dirty="0">
                <a:solidFill>
                  <a:srgbClr val="7030A0"/>
                </a:solidFill>
                <a:latin typeface="Times New Roman" panose="02020603050405020304" pitchFamily="18" charset="0"/>
                <a:cs typeface="Times New Roman" panose="02020603050405020304" pitchFamily="18" charset="0"/>
              </a:rPr>
              <a:t>. </a:t>
            </a:r>
            <a:r>
              <a:rPr lang="ru-RU" dirty="0" err="1" smtClean="0">
                <a:solidFill>
                  <a:srgbClr val="7030A0"/>
                </a:solidFill>
                <a:latin typeface="Times New Roman" panose="02020603050405020304" pitchFamily="18" charset="0"/>
                <a:cs typeface="Times New Roman" panose="02020603050405020304" pitchFamily="18" charset="0"/>
              </a:rPr>
              <a:t>Британдық</a:t>
            </a:r>
            <a:r>
              <a:rPr lang="ru-RU" dirty="0" smtClean="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биологтар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арнайы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зерттеу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жүргізе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келіп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мынандай</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қорытынды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жасап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отыр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Әлеуметтік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желілерде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үнемі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отыру</a:t>
            </a:r>
            <a:r>
              <a:rPr lang="ru-RU" dirty="0">
                <a:solidFill>
                  <a:srgbClr val="7030A0"/>
                </a:solidFill>
                <a:latin typeface="Times New Roman" panose="02020603050405020304" pitchFamily="18" charset="0"/>
                <a:cs typeface="Times New Roman" panose="02020603050405020304" pitchFamily="18" charset="0"/>
              </a:rPr>
              <a:t> ми </a:t>
            </a:r>
            <a:r>
              <a:rPr lang="ru-RU" dirty="0" err="1">
                <a:solidFill>
                  <a:srgbClr val="7030A0"/>
                </a:solidFill>
                <a:latin typeface="Times New Roman" panose="02020603050405020304" pitchFamily="18" charset="0"/>
                <a:cs typeface="Times New Roman" panose="02020603050405020304" pitchFamily="18" charset="0"/>
              </a:rPr>
              <a:t>қызметіне</a:t>
            </a:r>
            <a:r>
              <a:rPr lang="ru-RU" dirty="0">
                <a:solidFill>
                  <a:srgbClr val="7030A0"/>
                </a:solidFill>
                <a:latin typeface="Times New Roman" panose="02020603050405020304" pitchFamily="18" charset="0"/>
                <a:cs typeface="Times New Roman" panose="02020603050405020304" pitchFamily="18" charset="0"/>
              </a:rPr>
              <a:t> де </a:t>
            </a:r>
            <a:r>
              <a:rPr lang="ru-RU" dirty="0" err="1">
                <a:solidFill>
                  <a:srgbClr val="7030A0"/>
                </a:solidFill>
                <a:latin typeface="Times New Roman" panose="02020603050405020304" pitchFamily="18" charset="0"/>
                <a:cs typeface="Times New Roman" panose="02020603050405020304" pitchFamily="18" charset="0"/>
              </a:rPr>
              <a:t>кері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әсер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етеді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гормональдық</a:t>
            </a:r>
            <a:r>
              <a:rPr lang="ru-RU" dirty="0">
                <a:solidFill>
                  <a:srgbClr val="7030A0"/>
                </a:solidFill>
                <a:latin typeface="Times New Roman" panose="02020603050405020304" pitchFamily="18" charset="0"/>
                <a:cs typeface="Times New Roman" panose="02020603050405020304" pitchFamily="18" charset="0"/>
              </a:rPr>
              <a:t> тепе-</a:t>
            </a:r>
            <a:r>
              <a:rPr lang="ru-RU" dirty="0" err="1">
                <a:solidFill>
                  <a:srgbClr val="7030A0"/>
                </a:solidFill>
                <a:latin typeface="Times New Roman" panose="02020603050405020304" pitchFamily="18" charset="0"/>
                <a:cs typeface="Times New Roman" panose="02020603050405020304" pitchFamily="18" charset="0"/>
              </a:rPr>
              <a:t>теңдікті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бұзады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иммунитетті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нашарлатады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мұның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бәрі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адамның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жүйкесі</a:t>
            </a:r>
            <a:r>
              <a:rPr lang="ru-RU" dirty="0">
                <a:solidFill>
                  <a:srgbClr val="7030A0"/>
                </a:solidFill>
                <a:latin typeface="Times New Roman" panose="02020603050405020304" pitchFamily="18" charset="0"/>
                <a:cs typeface="Times New Roman" panose="02020603050405020304" pitchFamily="18" charset="0"/>
              </a:rPr>
              <a:t> мен ой-</a:t>
            </a:r>
            <a:r>
              <a:rPr lang="ru-RU" dirty="0" err="1">
                <a:solidFill>
                  <a:srgbClr val="7030A0"/>
                </a:solidFill>
                <a:latin typeface="Times New Roman" panose="02020603050405020304" pitchFamily="18" charset="0"/>
                <a:cs typeface="Times New Roman" panose="02020603050405020304" pitchFamily="18" charset="0"/>
              </a:rPr>
              <a:t>санасына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белгілі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мөлшерде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ауыртпалық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түсіреді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Өздеріңізге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белгілі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жүйкеге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салмақ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түсуі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дегеніңіз</a:t>
            </a:r>
            <a:r>
              <a:rPr lang="ru-RU" dirty="0">
                <a:solidFill>
                  <a:srgbClr val="7030A0"/>
                </a:solidFill>
                <a:latin typeface="Times New Roman" panose="02020603050405020304" pitchFamily="18" charset="0"/>
                <a:cs typeface="Times New Roman" panose="02020603050405020304" pitchFamily="18" charset="0"/>
              </a:rPr>
              <a:t> - </a:t>
            </a:r>
            <a:r>
              <a:rPr lang="ru-RU" dirty="0" err="1">
                <a:solidFill>
                  <a:srgbClr val="7030A0"/>
                </a:solidFill>
                <a:latin typeface="Times New Roman" panose="02020603050405020304" pitchFamily="18" charset="0"/>
                <a:cs typeface="Times New Roman" panose="02020603050405020304" pitchFamily="18" charset="0"/>
              </a:rPr>
              <a:t>ойлау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қабілетінің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төмендеуі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көңіл</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бөлу</a:t>
            </a:r>
            <a:r>
              <a:rPr lang="ru-RU" dirty="0">
                <a:solidFill>
                  <a:srgbClr val="7030A0"/>
                </a:solidFill>
                <a:latin typeface="Times New Roman" panose="02020603050405020304" pitchFamily="18" charset="0"/>
                <a:cs typeface="Times New Roman" panose="02020603050405020304" pitchFamily="18" charset="0"/>
              </a:rPr>
              <a:t> мен </a:t>
            </a:r>
            <a:r>
              <a:rPr lang="ru-RU" dirty="0" err="1">
                <a:solidFill>
                  <a:srgbClr val="7030A0"/>
                </a:solidFill>
                <a:latin typeface="Times New Roman" panose="02020603050405020304" pitchFamily="18" charset="0"/>
                <a:cs typeface="Times New Roman" panose="02020603050405020304" pitchFamily="18" charset="0"/>
              </a:rPr>
              <a:t>есте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сақтаудың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кемуі</a:t>
            </a:r>
            <a:r>
              <a:rPr lang="ru-RU" dirty="0">
                <a:solidFill>
                  <a:srgbClr val="7030A0"/>
                </a:solidFill>
                <a:latin typeface="Times New Roman" panose="02020603050405020304" pitchFamily="18" charset="0"/>
                <a:cs typeface="Times New Roman" panose="02020603050405020304" pitchFamily="18" charset="0"/>
              </a:rPr>
              <a:t>, бас </a:t>
            </a:r>
            <a:r>
              <a:rPr lang="ru-RU" dirty="0" err="1">
                <a:solidFill>
                  <a:srgbClr val="7030A0"/>
                </a:solidFill>
                <a:latin typeface="Times New Roman" panose="02020603050405020304" pitchFamily="18" charset="0"/>
                <a:cs typeface="Times New Roman" panose="02020603050405020304" pitchFamily="18" charset="0"/>
              </a:rPr>
              <a:t>ауруы</a:t>
            </a:r>
            <a:r>
              <a:rPr lang="ru-RU" dirty="0">
                <a:solidFill>
                  <a:srgbClr val="7030A0"/>
                </a:solidFill>
                <a:latin typeface="Times New Roman" panose="02020603050405020304" pitchFamily="18" charset="0"/>
                <a:cs typeface="Times New Roman" panose="02020603050405020304" pitchFamily="18" charset="0"/>
              </a:rPr>
              <a:t> мен </a:t>
            </a:r>
            <a:r>
              <a:rPr lang="ru-RU" dirty="0" err="1">
                <a:solidFill>
                  <a:srgbClr val="7030A0"/>
                </a:solidFill>
                <a:latin typeface="Times New Roman" panose="02020603050405020304" pitchFamily="18" charset="0"/>
                <a:cs typeface="Times New Roman" panose="02020603050405020304" pitchFamily="18" charset="0"/>
              </a:rPr>
              <a:t>ұйқысыздық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көңіл</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күйдің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құлазуы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жеткіншектер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үшін</a:t>
            </a:r>
            <a:r>
              <a:rPr lang="ru-RU" dirty="0">
                <a:solidFill>
                  <a:srgbClr val="7030A0"/>
                </a:solidFill>
                <a:latin typeface="Times New Roman" panose="02020603050405020304" pitchFamily="18" charset="0"/>
                <a:cs typeface="Times New Roman" panose="02020603050405020304" pitchFamily="18" charset="0"/>
              </a:rPr>
              <a:t> реферат, музыка мен </a:t>
            </a:r>
            <a:r>
              <a:rPr lang="ru-RU" dirty="0" err="1">
                <a:solidFill>
                  <a:srgbClr val="7030A0"/>
                </a:solidFill>
                <a:latin typeface="Times New Roman" panose="02020603050405020304" pitchFamily="18" charset="0"/>
                <a:cs typeface="Times New Roman" panose="02020603050405020304" pitchFamily="18" charset="0"/>
              </a:rPr>
              <a:t>фильмдер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суреттер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ойындар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көшіріп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алу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бір-бірімен</a:t>
            </a:r>
            <a:r>
              <a:rPr lang="ru-RU" dirty="0">
                <a:solidFill>
                  <a:srgbClr val="7030A0"/>
                </a:solidFill>
                <a:latin typeface="Times New Roman" panose="02020603050405020304" pitchFamily="18" charset="0"/>
                <a:cs typeface="Times New Roman" panose="02020603050405020304" pitchFamily="18" charset="0"/>
              </a:rPr>
              <a:t> хат </a:t>
            </a:r>
            <a:r>
              <a:rPr lang="ru-RU" dirty="0" err="1">
                <a:solidFill>
                  <a:srgbClr val="7030A0"/>
                </a:solidFill>
                <a:latin typeface="Times New Roman" panose="02020603050405020304" pitchFamily="18" charset="0"/>
                <a:cs typeface="Times New Roman" panose="02020603050405020304" pitchFamily="18" charset="0"/>
              </a:rPr>
              <a:t>жазысу</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үшін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қажет</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Олар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өздерін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мазалаған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сұраққа</a:t>
            </a:r>
            <a:r>
              <a:rPr lang="ru-RU" dirty="0">
                <a:solidFill>
                  <a:srgbClr val="7030A0"/>
                </a:solidFill>
                <a:latin typeface="Times New Roman" panose="02020603050405020304" pitchFamily="18" charset="0"/>
                <a:cs typeface="Times New Roman" panose="02020603050405020304" pitchFamily="18" charset="0"/>
              </a:rPr>
              <a:t> да </a:t>
            </a:r>
            <a:r>
              <a:rPr lang="ru-RU" dirty="0" err="1">
                <a:solidFill>
                  <a:srgbClr val="7030A0"/>
                </a:solidFill>
                <a:latin typeface="Times New Roman" panose="02020603050405020304" pitchFamily="18" charset="0"/>
                <a:cs typeface="Times New Roman" panose="02020603050405020304" pitchFamily="18" charset="0"/>
              </a:rPr>
              <a:t>ғаламтордан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жауап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іздейді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Алайда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қаупі</a:t>
            </a:r>
            <a:r>
              <a:rPr lang="ru-RU" dirty="0">
                <a:solidFill>
                  <a:srgbClr val="7030A0"/>
                </a:solidFill>
                <a:latin typeface="Times New Roman" panose="02020603050405020304" pitchFamily="18" charset="0"/>
                <a:cs typeface="Times New Roman" panose="02020603050405020304" pitchFamily="18" charset="0"/>
              </a:rPr>
              <a:t> де аз </a:t>
            </a:r>
            <a:r>
              <a:rPr lang="ru-RU" dirty="0" err="1">
                <a:solidFill>
                  <a:srgbClr val="7030A0"/>
                </a:solidFill>
                <a:latin typeface="Times New Roman" panose="02020603050405020304" pitchFamily="18" charset="0"/>
                <a:cs typeface="Times New Roman" panose="02020603050405020304" pitchFamily="18" charset="0"/>
              </a:rPr>
              <a:t>емес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Мысалы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ресейлік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ғалымдардың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айтуынша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бүкіләлемдік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шырмауық-торда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экстремистік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және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террористік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сипаты</a:t>
            </a:r>
            <a:r>
              <a:rPr lang="ru-RU" dirty="0">
                <a:solidFill>
                  <a:srgbClr val="7030A0"/>
                </a:solidFill>
                <a:latin typeface="Times New Roman" panose="02020603050405020304" pitchFamily="18" charset="0"/>
                <a:cs typeface="Times New Roman" panose="02020603050405020304" pitchFamily="18" charset="0"/>
              </a:rPr>
              <a:t> бар, </a:t>
            </a:r>
            <a:r>
              <a:rPr lang="ru-RU" dirty="0" err="1">
                <a:solidFill>
                  <a:srgbClr val="7030A0"/>
                </a:solidFill>
                <a:latin typeface="Times New Roman" panose="02020603050405020304" pitchFamily="18" charset="0"/>
                <a:cs typeface="Times New Roman" panose="02020603050405020304" pitchFamily="18" charset="0"/>
              </a:rPr>
              <a:t>қырықтан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астам</a:t>
            </a:r>
            <a:r>
              <a:rPr lang="ru-RU" dirty="0">
                <a:solidFill>
                  <a:srgbClr val="7030A0"/>
                </a:solidFill>
                <a:latin typeface="Times New Roman" panose="02020603050405020304" pitchFamily="18" charset="0"/>
                <a:cs typeface="Times New Roman" panose="02020603050405020304" pitchFamily="18" charset="0"/>
              </a:rPr>
              <a:t> сайт </a:t>
            </a:r>
            <a:r>
              <a:rPr lang="ru-RU" dirty="0" err="1">
                <a:solidFill>
                  <a:srgbClr val="7030A0"/>
                </a:solidFill>
                <a:latin typeface="Times New Roman" panose="02020603050405020304" pitchFamily="18" charset="0"/>
                <a:cs typeface="Times New Roman" panose="02020603050405020304" pitchFamily="18" charset="0"/>
              </a:rPr>
              <a:t>жұмыс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істеп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тұр</a:t>
            </a:r>
            <a:r>
              <a:rPr lang="ru-RU" dirty="0">
                <a:solidFill>
                  <a:srgbClr val="7030A0"/>
                </a:solidFill>
                <a:latin typeface="Times New Roman" panose="02020603050405020304" pitchFamily="18" charset="0"/>
                <a:cs typeface="Times New Roman" panose="02020603050405020304" pitchFamily="18" charset="0"/>
              </a:rPr>
              <a:t>. Ал </a:t>
            </a:r>
            <a:r>
              <a:rPr lang="ru-RU" dirty="0" err="1">
                <a:solidFill>
                  <a:srgbClr val="7030A0"/>
                </a:solidFill>
                <a:latin typeface="Times New Roman" panose="02020603050405020304" pitchFamily="18" charset="0"/>
                <a:cs typeface="Times New Roman" panose="02020603050405020304" pitchFamily="18" charset="0"/>
              </a:rPr>
              <a:t>оның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жастарымыздың</a:t>
            </a:r>
            <a:r>
              <a:rPr lang="ru-RU" dirty="0">
                <a:solidFill>
                  <a:srgbClr val="7030A0"/>
                </a:solidFill>
                <a:latin typeface="Times New Roman" panose="02020603050405020304" pitchFamily="18" charset="0"/>
                <a:cs typeface="Times New Roman" panose="02020603050405020304" pitchFamily="18" charset="0"/>
              </a:rPr>
              <a:t> ой-</a:t>
            </a:r>
            <a:r>
              <a:rPr lang="ru-RU" dirty="0" err="1">
                <a:solidFill>
                  <a:srgbClr val="7030A0"/>
                </a:solidFill>
                <a:latin typeface="Times New Roman" panose="02020603050405020304" pitchFamily="18" charset="0"/>
                <a:cs typeface="Times New Roman" panose="02020603050405020304" pitchFamily="18" charset="0"/>
              </a:rPr>
              <a:t>санасы</a:t>
            </a:r>
            <a:r>
              <a:rPr lang="ru-RU" dirty="0">
                <a:solidFill>
                  <a:srgbClr val="7030A0"/>
                </a:solidFill>
                <a:latin typeface="Times New Roman" panose="02020603050405020304" pitchFamily="18" charset="0"/>
                <a:cs typeface="Times New Roman" panose="02020603050405020304" pitchFamily="18" charset="0"/>
              </a:rPr>
              <a:t> мен </a:t>
            </a:r>
            <a:r>
              <a:rPr lang="ru-RU" dirty="0" err="1">
                <a:solidFill>
                  <a:srgbClr val="7030A0"/>
                </a:solidFill>
                <a:latin typeface="Times New Roman" panose="02020603050405020304" pitchFamily="18" charset="0"/>
                <a:cs typeface="Times New Roman" panose="02020603050405020304" pitchFamily="18" charset="0"/>
              </a:rPr>
              <a:t>дүниетанымын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теріс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жолға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бағыттап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оларды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қылмысқа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азғыратыны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мәлім</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Жазғы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демалыста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жеткіншектердің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пайдалануын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зерттегендер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айтады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Биыл</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жасөспірімдердің</a:t>
            </a:r>
            <a:r>
              <a:rPr lang="ru-RU" dirty="0">
                <a:solidFill>
                  <a:srgbClr val="7030A0"/>
                </a:solidFill>
                <a:latin typeface="Times New Roman" panose="02020603050405020304" pitchFamily="18" charset="0"/>
                <a:cs typeface="Times New Roman" panose="02020603050405020304" pitchFamily="18" charset="0"/>
              </a:rPr>
              <a:t> 4 </a:t>
            </a:r>
            <a:r>
              <a:rPr lang="ru-RU" dirty="0" err="1">
                <a:solidFill>
                  <a:srgbClr val="7030A0"/>
                </a:solidFill>
                <a:latin typeface="Times New Roman" panose="02020603050405020304" pitchFamily="18" charset="0"/>
                <a:cs typeface="Times New Roman" panose="02020603050405020304" pitchFamily="18" charset="0"/>
              </a:rPr>
              <a:t>пайызы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жыныстық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қатынасты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көрсететін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әлемдік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желілерді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көрген</a:t>
            </a:r>
            <a:r>
              <a:rPr lang="ru-RU" dirty="0">
                <a:solidFill>
                  <a:srgbClr val="7030A0"/>
                </a:solidFill>
                <a:latin typeface="Times New Roman" panose="02020603050405020304" pitchFamily="18" charset="0"/>
                <a:cs typeface="Times New Roman" panose="02020603050405020304" pitchFamily="18" charset="0"/>
              </a:rPr>
              <a:t>, 14,5 </a:t>
            </a:r>
            <a:r>
              <a:rPr lang="ru-RU" dirty="0" err="1">
                <a:solidFill>
                  <a:srgbClr val="7030A0"/>
                </a:solidFill>
                <a:latin typeface="Times New Roman" panose="02020603050405020304" pitchFamily="18" charset="0"/>
                <a:cs typeface="Times New Roman" panose="02020603050405020304" pitchFamily="18" charset="0"/>
              </a:rPr>
              <a:t>пайызы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беймәлім</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адамдармен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кездесуге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келіскен</a:t>
            </a:r>
            <a:r>
              <a:rPr lang="ru-RU" dirty="0">
                <a:solidFill>
                  <a:srgbClr val="7030A0"/>
                </a:solidFill>
                <a:latin typeface="Times New Roman" panose="02020603050405020304" pitchFamily="18" charset="0"/>
                <a:cs typeface="Times New Roman" panose="02020603050405020304" pitchFamily="18" charset="0"/>
              </a:rPr>
              <a:t>, 19 </a:t>
            </a:r>
            <a:r>
              <a:rPr lang="ru-RU" dirty="0" err="1">
                <a:solidFill>
                  <a:srgbClr val="7030A0"/>
                </a:solidFill>
                <a:latin typeface="Times New Roman" panose="02020603050405020304" pitchFamily="18" charset="0"/>
                <a:cs typeface="Times New Roman" panose="02020603050405020304" pitchFamily="18" charset="0"/>
              </a:rPr>
              <a:t>пайызы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парносайттарға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енген</a:t>
            </a:r>
            <a:r>
              <a:rPr lang="ru-RU" dirty="0">
                <a:solidFill>
                  <a:srgbClr val="7030A0"/>
                </a:solidFill>
                <a:latin typeface="Times New Roman" panose="02020603050405020304" pitchFamily="18" charset="0"/>
                <a:cs typeface="Times New Roman" panose="02020603050405020304" pitchFamily="18" charset="0"/>
              </a:rPr>
              <a:t>, 38 </a:t>
            </a:r>
            <a:r>
              <a:rPr lang="ru-RU" dirty="0" err="1">
                <a:solidFill>
                  <a:srgbClr val="7030A0"/>
                </a:solidFill>
                <a:latin typeface="Times New Roman" panose="02020603050405020304" pitchFamily="18" charset="0"/>
                <a:cs typeface="Times New Roman" panose="02020603050405020304" pitchFamily="18" charset="0"/>
              </a:rPr>
              <a:t>пайызы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зорлық-зомбылық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туралы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ақпараттарды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тамашалаған</a:t>
            </a:r>
            <a:r>
              <a:rPr lang="ru-RU" dirty="0">
                <a:solidFill>
                  <a:srgbClr val="7030A0"/>
                </a:solidFill>
                <a:latin typeface="Times New Roman" panose="02020603050405020304" pitchFamily="18" charset="0"/>
                <a:cs typeface="Times New Roman" panose="02020603050405020304" pitchFamily="18" charset="0"/>
              </a:rPr>
              <a:t>, 16 </a:t>
            </a:r>
            <a:r>
              <a:rPr lang="ru-RU" dirty="0" err="1">
                <a:solidFill>
                  <a:srgbClr val="7030A0"/>
                </a:solidFill>
                <a:latin typeface="Times New Roman" panose="02020603050405020304" pitchFamily="18" charset="0"/>
                <a:cs typeface="Times New Roman" panose="02020603050405020304" pitchFamily="18" charset="0"/>
              </a:rPr>
              <a:t>пайызы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нәсілшілдік</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мазмұндағы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сайттарға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кірген</a:t>
            </a:r>
            <a:r>
              <a:rPr lang="ru-RU" dirty="0">
                <a:solidFill>
                  <a:srgbClr val="7030A0"/>
                </a:solidFill>
                <a:latin typeface="Times New Roman" panose="02020603050405020304" pitchFamily="18" charset="0"/>
                <a:cs typeface="Times New Roman" panose="02020603050405020304" pitchFamily="18" charset="0"/>
              </a:rPr>
              <a:t>» - </a:t>
            </a:r>
            <a:r>
              <a:rPr lang="ru-RU" dirty="0" err="1" smtClean="0">
                <a:solidFill>
                  <a:srgbClr val="7030A0"/>
                </a:solidFill>
                <a:latin typeface="Times New Roman" panose="02020603050405020304" pitchFamily="18" charset="0"/>
                <a:cs typeface="Times New Roman" panose="02020603050405020304" pitchFamily="18" charset="0"/>
              </a:rPr>
              <a:t>деп</a:t>
            </a:r>
            <a:r>
              <a:rPr lang="ru-RU" dirty="0" smtClean="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Мінеки</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қазіргі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таңда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көптеген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жеткіншектердің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өзіне-өзінің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қол</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жұмсауының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бір</a:t>
            </a:r>
            <a:r>
              <a:rPr lang="ru-RU" dirty="0">
                <a:solidFill>
                  <a:srgbClr val="7030A0"/>
                </a:solidFill>
                <a:latin typeface="Times New Roman" panose="02020603050405020304" pitchFamily="18" charset="0"/>
                <a:cs typeface="Times New Roman" panose="02020603050405020304" pitchFamily="18" charset="0"/>
              </a:rPr>
              <a:t> сыры </a:t>
            </a:r>
            <a:r>
              <a:rPr lang="ru-RU" dirty="0" err="1">
                <a:solidFill>
                  <a:srgbClr val="7030A0"/>
                </a:solidFill>
                <a:latin typeface="Times New Roman" panose="02020603050405020304" pitchFamily="18" charset="0"/>
                <a:cs typeface="Times New Roman" panose="02020603050405020304" pitchFamily="18" charset="0"/>
              </a:rPr>
              <a:t>осында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жатқан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тәрізді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Жеткіншіктер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үшін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зиянды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жағы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мұнда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түрлі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құмар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ойындары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зиянды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бағдарламалар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Алаяқтар</a:t>
            </a:r>
            <a:r>
              <a:rPr lang="ru-RU" dirty="0">
                <a:solidFill>
                  <a:srgbClr val="7030A0"/>
                </a:solidFill>
                <a:latin typeface="Times New Roman" panose="02020603050405020304" pitchFamily="18" charset="0"/>
                <a:cs typeface="Times New Roman" panose="02020603050405020304" pitchFamily="18" charset="0"/>
              </a:rPr>
              <a:t> мен </a:t>
            </a:r>
            <a:r>
              <a:rPr lang="ru-RU" dirty="0" err="1">
                <a:solidFill>
                  <a:srgbClr val="7030A0"/>
                </a:solidFill>
                <a:latin typeface="Times New Roman" panose="02020603050405020304" pitchFamily="18" charset="0"/>
                <a:cs typeface="Times New Roman" panose="02020603050405020304" pitchFamily="18" charset="0"/>
              </a:rPr>
              <a:t>хакерлер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жастарды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тәуелді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етіп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бұлыңғыр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қарым-қатынас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жыныстық</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байланыс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жасауға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шақырып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виртуальды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әлемге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қызықтырып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ақыл-ойы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әлі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қалыптаспаған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ұл-қыздарымызды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еліктіріп</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есінен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айырады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Әрине</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қазіргідей</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техникалық-ғылыми</a:t>
            </a:r>
            <a:r>
              <a:rPr lang="ru-RU" dirty="0">
                <a:solidFill>
                  <a:srgbClr val="7030A0"/>
                </a:solidFill>
                <a:latin typeface="Times New Roman" panose="02020603050405020304" pitchFamily="18" charset="0"/>
                <a:cs typeface="Times New Roman" panose="02020603050405020304" pitchFamily="18" charset="0"/>
              </a:rPr>
              <a:t> прогресс </a:t>
            </a:r>
            <a:r>
              <a:rPr lang="ru-RU" dirty="0" err="1">
                <a:solidFill>
                  <a:srgbClr val="7030A0"/>
                </a:solidFill>
                <a:latin typeface="Times New Roman" panose="02020603050405020304" pitchFamily="18" charset="0"/>
                <a:cs typeface="Times New Roman" panose="02020603050405020304" pitchFamily="18" charset="0"/>
              </a:rPr>
              <a:t>дамыған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заманда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компьютердің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ғаламтордың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дұрыс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пайдалана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білген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адамға</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пайдасы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зор</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Ол</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талас</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туғызбайтын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ақиқат</a:t>
            </a:r>
            <a:r>
              <a:rPr lang="ru-RU" dirty="0">
                <a:solidFill>
                  <a:srgbClr val="7030A0"/>
                </a:solidFill>
                <a:latin typeface="Times New Roman" panose="02020603050405020304" pitchFamily="18" charset="0"/>
                <a:cs typeface="Times New Roman" panose="02020603050405020304" pitchFamily="18" charset="0"/>
              </a:rPr>
              <a:t>. Тек </a:t>
            </a:r>
            <a:r>
              <a:rPr lang="ru-RU" dirty="0" err="1">
                <a:solidFill>
                  <a:srgbClr val="7030A0"/>
                </a:solidFill>
                <a:latin typeface="Times New Roman" panose="02020603050405020304" pitchFamily="18" charset="0"/>
                <a:cs typeface="Times New Roman" panose="02020603050405020304" pitchFamily="18" charset="0"/>
              </a:rPr>
              <a:t>оған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біздің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көптеген</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жастарымыздың</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таным-түсінігі</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жетпей</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жататыны</a:t>
            </a:r>
            <a:r>
              <a:rPr lang="ru-RU" dirty="0">
                <a:solidFill>
                  <a:srgbClr val="7030A0"/>
                </a:solidFill>
                <a:latin typeface="Times New Roman" panose="02020603050405020304" pitchFamily="18" charset="0"/>
                <a:cs typeface="Times New Roman" panose="02020603050405020304" pitchFamily="18" charset="0"/>
              </a:rPr>
              <a:t> </a:t>
            </a:r>
            <a:r>
              <a:rPr lang="ru-RU" dirty="0" err="1">
                <a:solidFill>
                  <a:srgbClr val="7030A0"/>
                </a:solidFill>
                <a:latin typeface="Times New Roman" panose="02020603050405020304" pitchFamily="18" charset="0"/>
                <a:cs typeface="Times New Roman" panose="02020603050405020304" pitchFamily="18" charset="0"/>
              </a:rPr>
              <a:t>болмаса</a:t>
            </a:r>
            <a:r>
              <a:rPr lang="ru-RU"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749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399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260648"/>
            <a:ext cx="6400800" cy="6192688"/>
          </a:xfrm>
        </p:spPr>
        <p:txBody>
          <a:bodyPr>
            <a:normAutofit fontScale="85000" lnSpcReduction="20000"/>
          </a:bodyPr>
          <a:lstStyle/>
          <a:p>
            <a:pPr marL="45720" indent="0">
              <a:buNone/>
            </a:pPr>
            <a:r>
              <a:rPr lang="ru-RU" sz="2900" b="1" dirty="0" smtClean="0"/>
              <a:t> </a:t>
            </a:r>
            <a:r>
              <a:rPr lang="ru-RU" sz="2900" b="1" i="1" dirty="0" err="1" smtClean="0">
                <a:solidFill>
                  <a:srgbClr val="FF0000"/>
                </a:solidFill>
                <a:latin typeface="Times New Roman" panose="02020603050405020304" pitchFamily="18" charset="0"/>
                <a:cs typeface="Times New Roman" panose="02020603050405020304" pitchFamily="18" charset="0"/>
              </a:rPr>
              <a:t>Ғаламтордың</a:t>
            </a:r>
            <a:r>
              <a:rPr lang="ru-RU" sz="2900" b="1" i="1" dirty="0" smtClean="0">
                <a:solidFill>
                  <a:srgbClr val="FF0000"/>
                </a:solidFill>
                <a:latin typeface="Times New Roman" panose="02020603050405020304" pitchFamily="18" charset="0"/>
                <a:cs typeface="Times New Roman" panose="02020603050405020304" pitchFamily="18" charset="0"/>
              </a:rPr>
              <a:t> </a:t>
            </a:r>
            <a:r>
              <a:rPr lang="ru-RU" sz="2900" b="1" i="1" dirty="0" err="1">
                <a:solidFill>
                  <a:srgbClr val="FF0000"/>
                </a:solidFill>
                <a:latin typeface="Times New Roman" panose="02020603050405020304" pitchFamily="18" charset="0"/>
                <a:cs typeface="Times New Roman" panose="02020603050405020304" pitchFamily="18" charset="0"/>
              </a:rPr>
              <a:t>зиянынан</a:t>
            </a:r>
            <a:r>
              <a:rPr lang="ru-RU" sz="2900" b="1" i="1" dirty="0">
                <a:solidFill>
                  <a:srgbClr val="FF0000"/>
                </a:solidFill>
                <a:latin typeface="Times New Roman" panose="02020603050405020304" pitchFamily="18" charset="0"/>
                <a:cs typeface="Times New Roman" panose="02020603050405020304" pitchFamily="18" charset="0"/>
              </a:rPr>
              <a:t> </a:t>
            </a:r>
            <a:r>
              <a:rPr lang="ru-RU" sz="2900" b="1" i="1" dirty="0" err="1" smtClean="0">
                <a:solidFill>
                  <a:srgbClr val="FF0000"/>
                </a:solidFill>
                <a:latin typeface="Times New Roman" panose="02020603050405020304" pitchFamily="18" charset="0"/>
                <a:cs typeface="Times New Roman" panose="02020603050405020304" pitchFamily="18" charset="0"/>
              </a:rPr>
              <a:t>сақтандыру</a:t>
            </a:r>
            <a:endParaRPr lang="ru-RU" sz="2900" b="1" i="1" dirty="0" smtClean="0">
              <a:solidFill>
                <a:srgbClr val="FF0000"/>
              </a:solidFill>
              <a:latin typeface="Times New Roman" panose="02020603050405020304" pitchFamily="18" charset="0"/>
              <a:cs typeface="Times New Roman" panose="02020603050405020304" pitchFamily="18" charset="0"/>
            </a:endParaRPr>
          </a:p>
          <a:p>
            <a:pPr marL="45720" indent="0">
              <a:buNone/>
            </a:pPr>
            <a:endParaRPr lang="ru-RU" sz="2900" b="1" dirty="0">
              <a:latin typeface="Times New Roman" panose="02020603050405020304" pitchFamily="18" charset="0"/>
              <a:cs typeface="Times New Roman" panose="02020603050405020304" pitchFamily="18" charset="0"/>
            </a:endParaRPr>
          </a:p>
          <a:p>
            <a:r>
              <a:rPr lang="ru-RU" sz="2300" dirty="0" err="1">
                <a:solidFill>
                  <a:srgbClr val="7030A0"/>
                </a:solidFill>
                <a:latin typeface="Times New Roman" panose="02020603050405020304" pitchFamily="18" charset="0"/>
                <a:cs typeface="Times New Roman" panose="02020603050405020304" pitchFamily="18" charset="0"/>
              </a:rPr>
              <a:t>Жастарды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ғаламтордың</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зиянынан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сақтандыру</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үшін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кез</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келген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ата-ана</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баласына</a:t>
            </a:r>
            <a:r>
              <a:rPr lang="ru-RU" sz="2300" dirty="0">
                <a:solidFill>
                  <a:srgbClr val="7030A0"/>
                </a:solidFill>
                <a:latin typeface="Times New Roman" panose="02020603050405020304" pitchFamily="18" charset="0"/>
                <a:cs typeface="Times New Roman" panose="02020603050405020304" pitchFamily="18" charset="0"/>
              </a:rPr>
              <a:t> оны </a:t>
            </a:r>
            <a:r>
              <a:rPr lang="ru-RU" sz="2300" dirty="0" err="1">
                <a:solidFill>
                  <a:srgbClr val="7030A0"/>
                </a:solidFill>
                <a:latin typeface="Times New Roman" panose="02020603050405020304" pitchFamily="18" charset="0"/>
                <a:cs typeface="Times New Roman" panose="02020603050405020304" pitchFamily="18" charset="0"/>
              </a:rPr>
              <a:t>пайдаланудың</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шарттарын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айтып</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түсіндіруге</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ондағы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ақпараттардың</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үнемі</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шындыққа</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жанаспайтынын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оған</a:t>
            </a:r>
            <a:r>
              <a:rPr lang="ru-RU" sz="2300" dirty="0">
                <a:solidFill>
                  <a:srgbClr val="7030A0"/>
                </a:solidFill>
                <a:latin typeface="Times New Roman" panose="02020603050405020304" pitchFamily="18" charset="0"/>
                <a:cs typeface="Times New Roman" panose="02020603050405020304" pitchFamily="18" charset="0"/>
              </a:rPr>
              <a:t> сын </a:t>
            </a:r>
            <a:r>
              <a:rPr lang="ru-RU" sz="2300" dirty="0" err="1">
                <a:solidFill>
                  <a:srgbClr val="7030A0"/>
                </a:solidFill>
                <a:latin typeface="Times New Roman" panose="02020603050405020304" pitchFamily="18" charset="0"/>
                <a:cs typeface="Times New Roman" panose="02020603050405020304" pitchFamily="18" charset="0"/>
              </a:rPr>
              <a:t>көзімен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қарау</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қажеттігін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ол</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ақпараттарды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кітаптағы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энциклопедиядағы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ресми</a:t>
            </a:r>
            <a:r>
              <a:rPr lang="ru-RU" sz="2300" dirty="0">
                <a:solidFill>
                  <a:srgbClr val="7030A0"/>
                </a:solidFill>
                <a:latin typeface="Times New Roman" panose="02020603050405020304" pitchFamily="18" charset="0"/>
                <a:cs typeface="Times New Roman" panose="02020603050405020304" pitchFamily="18" charset="0"/>
              </a:rPr>
              <a:t> газет-</a:t>
            </a:r>
            <a:r>
              <a:rPr lang="ru-RU" sz="2300" dirty="0" err="1">
                <a:solidFill>
                  <a:srgbClr val="7030A0"/>
                </a:solidFill>
                <a:latin typeface="Times New Roman" panose="02020603050405020304" pitchFamily="18" charset="0"/>
                <a:cs typeface="Times New Roman" panose="02020603050405020304" pitchFamily="18" charset="0"/>
              </a:rPr>
              <a:t>журналдардағы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ақпараттармен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салыстырып</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қабылдау</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керектігін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ескертуге</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тиіс</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Және</a:t>
            </a:r>
            <a:r>
              <a:rPr lang="ru-RU" sz="2300" dirty="0">
                <a:solidFill>
                  <a:srgbClr val="7030A0"/>
                </a:solidFill>
                <a:latin typeface="Times New Roman" panose="02020603050405020304" pitchFamily="18" charset="0"/>
                <a:cs typeface="Times New Roman" panose="02020603050405020304" pitchFamily="18" charset="0"/>
              </a:rPr>
              <a:t> де </a:t>
            </a:r>
            <a:r>
              <a:rPr lang="ru-RU" sz="2300" dirty="0" err="1">
                <a:solidFill>
                  <a:srgbClr val="7030A0"/>
                </a:solidFill>
                <a:latin typeface="Times New Roman" panose="02020603050405020304" pitchFamily="18" charset="0"/>
                <a:cs typeface="Times New Roman" panose="02020603050405020304" pitchFamily="18" charset="0"/>
              </a:rPr>
              <a:t>ғаламтордағы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зорлық-зомбылыққа</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қылмысқа</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жыныстық</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бұзылуға</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тәрбиелейтін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бағдарламалардан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діншілдік</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нәсілшілдік</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туралы</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ақпарттардан</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сақтандыру</a:t>
            </a:r>
            <a:r>
              <a:rPr lang="ru-RU" sz="2300" dirty="0">
                <a:solidFill>
                  <a:srgbClr val="7030A0"/>
                </a:solidFill>
                <a:latin typeface="Times New Roman" panose="02020603050405020304" pitchFamily="18" charset="0"/>
                <a:cs typeface="Times New Roman" panose="02020603050405020304" pitchFamily="18" charset="0"/>
              </a:rPr>
              <a:t> – </a:t>
            </a:r>
            <a:r>
              <a:rPr lang="ru-RU" sz="2300" dirty="0" err="1">
                <a:solidFill>
                  <a:srgbClr val="7030A0"/>
                </a:solidFill>
                <a:latin typeface="Times New Roman" panose="02020603050405020304" pitchFamily="18" charset="0"/>
                <a:cs typeface="Times New Roman" panose="02020603050405020304" pitchFamily="18" charset="0"/>
              </a:rPr>
              <a:t>ата-аналар</a:t>
            </a:r>
            <a:r>
              <a:rPr lang="ru-RU" sz="2300" dirty="0">
                <a:solidFill>
                  <a:srgbClr val="7030A0"/>
                </a:solidFill>
                <a:latin typeface="Times New Roman" panose="02020603050405020304" pitchFamily="18" charset="0"/>
                <a:cs typeface="Times New Roman" panose="02020603050405020304" pitchFamily="18" charset="0"/>
              </a:rPr>
              <a:t> мен </a:t>
            </a:r>
            <a:r>
              <a:rPr lang="ru-RU" sz="2300" dirty="0" err="1">
                <a:solidFill>
                  <a:srgbClr val="7030A0"/>
                </a:solidFill>
                <a:latin typeface="Times New Roman" panose="02020603050405020304" pitchFamily="18" charset="0"/>
                <a:cs typeface="Times New Roman" panose="02020603050405020304" pitchFamily="18" charset="0"/>
              </a:rPr>
              <a:t>ұстаздардың</a:t>
            </a:r>
            <a:r>
              <a:rPr lang="ru-RU" sz="2300" dirty="0">
                <a:solidFill>
                  <a:srgbClr val="7030A0"/>
                </a:solidFill>
                <a:latin typeface="Times New Roman" panose="02020603050405020304" pitchFamily="18" charset="0"/>
                <a:cs typeface="Times New Roman" panose="02020603050405020304" pitchFamily="18" charset="0"/>
              </a:rPr>
              <a:t> да </a:t>
            </a:r>
            <a:r>
              <a:rPr lang="ru-RU" sz="2300" dirty="0" err="1">
                <a:solidFill>
                  <a:srgbClr val="7030A0"/>
                </a:solidFill>
                <a:latin typeface="Times New Roman" panose="02020603050405020304" pitchFamily="18" charset="0"/>
                <a:cs typeface="Times New Roman" panose="02020603050405020304" pitchFamily="18" charset="0"/>
              </a:rPr>
              <a:t>негізгі</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міндеттерінің</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err="1">
                <a:solidFill>
                  <a:srgbClr val="7030A0"/>
                </a:solidFill>
                <a:latin typeface="Times New Roman" panose="02020603050405020304" pitchFamily="18" charset="0"/>
                <a:cs typeface="Times New Roman" panose="02020603050405020304" pitchFamily="18" charset="0"/>
              </a:rPr>
              <a:t>бірі</a:t>
            </a:r>
            <a:r>
              <a:rPr lang="ru-RU" sz="2300" dirty="0">
                <a:solidFill>
                  <a:srgbClr val="7030A0"/>
                </a:solidFill>
                <a:latin typeface="Times New Roman" panose="02020603050405020304" pitchFamily="18" charset="0"/>
                <a:cs typeface="Times New Roman" panose="02020603050405020304" pitchFamily="18" charset="0"/>
              </a:rPr>
              <a:t>. </a:t>
            </a:r>
            <a:r>
              <a:rPr lang="ru-RU" sz="2300" dirty="0" smtClean="0">
                <a:solidFill>
                  <a:srgbClr val="7030A0"/>
                </a:solidFill>
                <a:latin typeface="Times New Roman" panose="02020603050405020304" pitchFamily="18" charset="0"/>
                <a:cs typeface="Times New Roman" panose="02020603050405020304" pitchFamily="18" charset="0"/>
              </a:rPr>
              <a:t>Осы </a:t>
            </a:r>
            <a:r>
              <a:rPr lang="ru-RU" sz="2300" dirty="0" err="1" smtClean="0">
                <a:solidFill>
                  <a:srgbClr val="7030A0"/>
                </a:solidFill>
                <a:latin typeface="Times New Roman" panose="02020603050405020304" pitchFamily="18" charset="0"/>
                <a:cs typeface="Times New Roman" panose="02020603050405020304" pitchFamily="18" charset="0"/>
              </a:rPr>
              <a:t>орайда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есте</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болатын</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бір</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жағдай</a:t>
            </a:r>
            <a:r>
              <a:rPr lang="ru-RU" sz="2300" dirty="0" smtClean="0">
                <a:solidFill>
                  <a:srgbClr val="7030A0"/>
                </a:solidFill>
                <a:latin typeface="Times New Roman" panose="02020603050405020304" pitchFamily="18" charset="0"/>
                <a:cs typeface="Times New Roman" panose="02020603050405020304" pitchFamily="18" charset="0"/>
              </a:rPr>
              <a:t>, он </a:t>
            </a:r>
            <a:r>
              <a:rPr lang="ru-RU" sz="2300" dirty="0" err="1" smtClean="0">
                <a:solidFill>
                  <a:srgbClr val="7030A0"/>
                </a:solidFill>
                <a:latin typeface="Times New Roman" panose="02020603050405020304" pitchFamily="18" charset="0"/>
                <a:cs typeface="Times New Roman" panose="02020603050405020304" pitchFamily="18" charset="0"/>
              </a:rPr>
              <a:t>жасқа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дейінгі</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балалар</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ата-анасы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рұхсат</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берген</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сайттарға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ғана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енуге</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тиіс</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Бұл</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ақпараттық</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технологиялар</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мамандарының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дәрігерлердің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талабы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Ең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бастысы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кәмелетке</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жасы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толмаған</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балалардың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электронды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поштасына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енуге</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ата-анасының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мүмкіндігі</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болуға</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тиіс</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Ол</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ең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бірінші</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сол</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баланың</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қауіпсіздігі</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бақытты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болашағы</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үшін</a:t>
            </a:r>
            <a:r>
              <a:rPr lang="ru-RU" sz="2300" dirty="0" smtClean="0">
                <a:solidFill>
                  <a:srgbClr val="7030A0"/>
                </a:solidFill>
                <a:latin typeface="Times New Roman" panose="02020603050405020304" pitchFamily="18" charset="0"/>
                <a:cs typeface="Times New Roman" panose="02020603050405020304" pitchFamily="18" charset="0"/>
              </a:rPr>
              <a:t> </a:t>
            </a:r>
            <a:r>
              <a:rPr lang="ru-RU" sz="2300" dirty="0" err="1" smtClean="0">
                <a:solidFill>
                  <a:srgbClr val="7030A0"/>
                </a:solidFill>
                <a:latin typeface="Times New Roman" panose="02020603050405020304" pitchFamily="18" charset="0"/>
                <a:cs typeface="Times New Roman" panose="02020603050405020304" pitchFamily="18" charset="0"/>
              </a:rPr>
              <a:t>қажет</a:t>
            </a:r>
            <a:r>
              <a:rPr lang="ru-RU" sz="2300" dirty="0" smtClean="0">
                <a:solidFill>
                  <a:srgbClr val="7030A0"/>
                </a:solidFill>
                <a:latin typeface="Times New Roman" panose="02020603050405020304" pitchFamily="18" charset="0"/>
                <a:cs typeface="Times New Roman" panose="02020603050405020304" pitchFamily="18" charset="0"/>
              </a:rPr>
              <a:t>. </a:t>
            </a:r>
            <a:endParaRPr lang="ru-RU" sz="23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47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8447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 y="0"/>
            <a:ext cx="9139280" cy="6858000"/>
          </a:xfrm>
        </p:spPr>
      </p:pic>
    </p:spTree>
    <p:extLst>
      <p:ext uri="{BB962C8B-B14F-4D97-AF65-F5344CB8AC3E}">
        <p14:creationId xmlns:p14="http://schemas.microsoft.com/office/powerpoint/2010/main" val="2305247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1635628"/>
            <a:ext cx="3085204" cy="150810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endParaRPr lang="kk-K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kk-K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Назарларыңызға </a:t>
            </a:r>
          </a:p>
          <a:p>
            <a:r>
              <a:rPr lang="kk-KZ"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kk-K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рақмет!!!</a:t>
            </a:r>
          </a:p>
          <a:p>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25507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6400800" cy="5505792"/>
          </a:xfrm>
        </p:spPr>
        <p:txBody>
          <a:bodyPr>
            <a:normAutofit fontScale="92500"/>
          </a:bodyPr>
          <a:lstStyle/>
          <a:p>
            <a:r>
              <a:rPr lang="ru-RU" b="1" dirty="0" err="1">
                <a:solidFill>
                  <a:srgbClr val="7030A0"/>
                </a:solidFill>
                <a:latin typeface="Times New Roman" panose="02020603050405020304" pitchFamily="18" charset="0"/>
                <a:cs typeface="Times New Roman" panose="02020603050405020304" pitchFamily="18" charset="0"/>
              </a:rPr>
              <a:t>Сабақтың</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мақсаты</a:t>
            </a:r>
            <a:r>
              <a:rPr lang="ru-RU" b="1" dirty="0">
                <a:solidFill>
                  <a:srgbClr val="7030A0"/>
                </a:solidFill>
                <a:latin typeface="Times New Roman" panose="02020603050405020304" pitchFamily="18" charset="0"/>
                <a:cs typeface="Times New Roman" panose="02020603050405020304" pitchFamily="18" charset="0"/>
              </a:rPr>
              <a:t>:</a:t>
            </a:r>
          </a:p>
          <a:p>
            <a:r>
              <a:rPr lang="ru-RU" b="1" dirty="0" err="1">
                <a:solidFill>
                  <a:srgbClr val="7030A0"/>
                </a:solidFill>
                <a:latin typeface="Times New Roman" panose="02020603050405020304" pitchFamily="18" charset="0"/>
                <a:cs typeface="Times New Roman" panose="02020603050405020304" pitchFamily="18" charset="0"/>
              </a:rPr>
              <a:t>Білімділік</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Бүкіләлемдік</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өрмек</a:t>
            </a:r>
            <a:r>
              <a:rPr lang="ru-RU" b="1" dirty="0">
                <a:solidFill>
                  <a:srgbClr val="7030A0"/>
                </a:solidFill>
                <a:latin typeface="Times New Roman" panose="02020603050405020304" pitchFamily="18" charset="0"/>
                <a:cs typeface="Times New Roman" panose="02020603050405020304" pitchFamily="18" charset="0"/>
              </a:rPr>
              <a:t> – </a:t>
            </a:r>
            <a:r>
              <a:rPr lang="ru-RU" b="1" dirty="0" err="1">
                <a:solidFill>
                  <a:srgbClr val="7030A0"/>
                </a:solidFill>
                <a:latin typeface="Times New Roman" panose="02020603050405020304" pitchFamily="18" charset="0"/>
                <a:cs typeface="Times New Roman" panose="02020603050405020304" pitchFamily="18" charset="0"/>
              </a:rPr>
              <a:t>интернетке</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байланысты</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оқушылардың</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білімдерін</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нығайту</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тиянақтау</a:t>
            </a:r>
            <a:r>
              <a:rPr lang="ru-RU" b="1" dirty="0">
                <a:solidFill>
                  <a:srgbClr val="7030A0"/>
                </a:solidFill>
                <a:latin typeface="Times New Roman" panose="02020603050405020304" pitchFamily="18" charset="0"/>
                <a:cs typeface="Times New Roman" panose="02020603050405020304" pitchFamily="18" charset="0"/>
              </a:rPr>
              <a:t>;</a:t>
            </a:r>
          </a:p>
          <a:p>
            <a:r>
              <a:rPr lang="ru-RU" b="1" dirty="0" err="1">
                <a:solidFill>
                  <a:srgbClr val="7030A0"/>
                </a:solidFill>
                <a:latin typeface="Times New Roman" panose="02020603050405020304" pitchFamily="18" charset="0"/>
                <a:cs typeface="Times New Roman" panose="02020603050405020304" pitchFamily="18" charset="0"/>
              </a:rPr>
              <a:t>Дамытушылық</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Оқушылардың</a:t>
            </a:r>
            <a:r>
              <a:rPr lang="ru-RU" b="1" dirty="0">
                <a:solidFill>
                  <a:srgbClr val="7030A0"/>
                </a:solidFill>
                <a:latin typeface="Times New Roman" panose="02020603050405020304" pitchFamily="18" charset="0"/>
                <a:cs typeface="Times New Roman" panose="02020603050405020304" pitchFamily="18" charset="0"/>
              </a:rPr>
              <a:t> интернет </a:t>
            </a:r>
            <a:r>
              <a:rPr lang="ru-RU" b="1" dirty="0" err="1">
                <a:solidFill>
                  <a:srgbClr val="7030A0"/>
                </a:solidFill>
                <a:latin typeface="Times New Roman" panose="02020603050405020304" pitchFamily="18" charset="0"/>
                <a:cs typeface="Times New Roman" panose="02020603050405020304" pitchFamily="18" charset="0"/>
              </a:rPr>
              <a:t>туралы</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толық</a:t>
            </a:r>
            <a:r>
              <a:rPr lang="ru-RU" b="1" dirty="0">
                <a:solidFill>
                  <a:srgbClr val="7030A0"/>
                </a:solidFill>
                <a:latin typeface="Times New Roman" panose="02020603050405020304" pitchFamily="18" charset="0"/>
                <a:cs typeface="Times New Roman" panose="02020603050405020304" pitchFamily="18" charset="0"/>
              </a:rPr>
              <a:t> ой </a:t>
            </a:r>
            <a:r>
              <a:rPr lang="ru-RU" b="1" dirty="0" err="1">
                <a:solidFill>
                  <a:srgbClr val="7030A0"/>
                </a:solidFill>
                <a:latin typeface="Times New Roman" panose="02020603050405020304" pitchFamily="18" charset="0"/>
                <a:cs typeface="Times New Roman" panose="02020603050405020304" pitchFamily="18" charset="0"/>
              </a:rPr>
              <a:t>қалыптастыру</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оқушылардың</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тапқырлық</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ізденімпаздық</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қасиеттерін</a:t>
            </a:r>
            <a:r>
              <a:rPr lang="ru-RU" b="1" dirty="0">
                <a:solidFill>
                  <a:srgbClr val="7030A0"/>
                </a:solidFill>
                <a:latin typeface="Times New Roman" panose="02020603050405020304" pitchFamily="18" charset="0"/>
                <a:cs typeface="Times New Roman" panose="02020603050405020304" pitchFamily="18" charset="0"/>
              </a:rPr>
              <a:t> </a:t>
            </a:r>
            <a:r>
              <a:rPr lang="ru-RU" b="1" dirty="0" err="1" smtClean="0">
                <a:solidFill>
                  <a:srgbClr val="7030A0"/>
                </a:solidFill>
                <a:latin typeface="Times New Roman" panose="02020603050405020304" pitchFamily="18" charset="0"/>
                <a:cs typeface="Times New Roman" panose="02020603050405020304" pitchFamily="18" charset="0"/>
              </a:rPr>
              <a:t>қалыптастыру</a:t>
            </a:r>
            <a:r>
              <a:rPr lang="ru-RU" b="1" dirty="0">
                <a:solidFill>
                  <a:srgbClr val="7030A0"/>
                </a:solidFill>
                <a:latin typeface="Times New Roman" panose="02020603050405020304" pitchFamily="18" charset="0"/>
                <a:cs typeface="Times New Roman" panose="02020603050405020304" pitchFamily="18" charset="0"/>
              </a:rPr>
              <a:t>.</a:t>
            </a:r>
            <a:endParaRPr lang="ru-RU" b="1" dirty="0" smtClean="0">
              <a:solidFill>
                <a:srgbClr val="7030A0"/>
              </a:solidFill>
              <a:latin typeface="Times New Roman" panose="02020603050405020304" pitchFamily="18" charset="0"/>
              <a:cs typeface="Times New Roman" panose="02020603050405020304" pitchFamily="18" charset="0"/>
            </a:endParaRPr>
          </a:p>
          <a:p>
            <a:r>
              <a:rPr lang="ru-RU" b="1" dirty="0" err="1" smtClean="0">
                <a:solidFill>
                  <a:srgbClr val="7030A0"/>
                </a:solidFill>
                <a:latin typeface="Times New Roman" panose="02020603050405020304" pitchFamily="18" charset="0"/>
                <a:cs typeface="Times New Roman" panose="02020603050405020304" pitchFamily="18" charset="0"/>
              </a:rPr>
              <a:t>Сабақтың</a:t>
            </a:r>
            <a:r>
              <a:rPr lang="ru-RU" b="1" dirty="0" smtClean="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әдісі</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сұрақ</a:t>
            </a:r>
            <a:r>
              <a:rPr lang="ru-RU" b="1" dirty="0">
                <a:solidFill>
                  <a:srgbClr val="7030A0"/>
                </a:solidFill>
                <a:latin typeface="Times New Roman" panose="02020603050405020304" pitchFamily="18" charset="0"/>
                <a:cs typeface="Times New Roman" panose="02020603050405020304" pitchFamily="18" charset="0"/>
              </a:rPr>
              <a:t> – </a:t>
            </a:r>
            <a:r>
              <a:rPr lang="ru-RU" b="1" dirty="0" err="1">
                <a:solidFill>
                  <a:srgbClr val="7030A0"/>
                </a:solidFill>
                <a:latin typeface="Times New Roman" panose="02020603050405020304" pitchFamily="18" charset="0"/>
                <a:cs typeface="Times New Roman" panose="02020603050405020304" pitchFamily="18" charset="0"/>
              </a:rPr>
              <a:t>жауап</a:t>
            </a:r>
            <a:r>
              <a:rPr lang="ru-RU" b="1" dirty="0">
                <a:solidFill>
                  <a:srgbClr val="7030A0"/>
                </a:solidFill>
                <a:latin typeface="Times New Roman" panose="02020603050405020304" pitchFamily="18" charset="0"/>
                <a:cs typeface="Times New Roman" panose="02020603050405020304" pitchFamily="18" charset="0"/>
              </a:rPr>
              <a:t> </a:t>
            </a:r>
            <a:r>
              <a:rPr lang="ru-RU" b="1" dirty="0" smtClean="0">
                <a:solidFill>
                  <a:srgbClr val="7030A0"/>
                </a:solidFill>
                <a:latin typeface="Times New Roman" panose="02020603050405020304" pitchFamily="18" charset="0"/>
                <a:cs typeface="Times New Roman" panose="02020603050405020304" pitchFamily="18" charset="0"/>
              </a:rPr>
              <a:t>, ситуация </a:t>
            </a:r>
            <a:r>
              <a:rPr lang="ru-RU" b="1" dirty="0" err="1">
                <a:solidFill>
                  <a:srgbClr val="7030A0"/>
                </a:solidFill>
                <a:latin typeface="Times New Roman" panose="02020603050405020304" pitchFamily="18" charset="0"/>
                <a:cs typeface="Times New Roman" panose="02020603050405020304" pitchFamily="18" charset="0"/>
              </a:rPr>
              <a:t>туғызу</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шешу</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жолын</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айту</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нақты</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дәлелдер</a:t>
            </a:r>
            <a:r>
              <a:rPr lang="ru-RU" b="1" dirty="0">
                <a:solidFill>
                  <a:srgbClr val="7030A0"/>
                </a:solidFill>
                <a:latin typeface="Times New Roman" panose="02020603050405020304" pitchFamily="18" charset="0"/>
                <a:cs typeface="Times New Roman" panose="02020603050405020304" pitchFamily="18" charset="0"/>
              </a:rPr>
              <a:t> </a:t>
            </a:r>
            <a:r>
              <a:rPr lang="ru-RU" b="1" dirty="0" err="1" smtClean="0">
                <a:solidFill>
                  <a:srgbClr val="7030A0"/>
                </a:solidFill>
                <a:latin typeface="Times New Roman" panose="02020603050405020304" pitchFamily="18" charset="0"/>
                <a:cs typeface="Times New Roman" panose="02020603050405020304" pitchFamily="18" charset="0"/>
              </a:rPr>
              <a:t>келтіру</a:t>
            </a:r>
            <a:r>
              <a:rPr lang="ru-RU" b="1" dirty="0" smtClean="0">
                <a:solidFill>
                  <a:srgbClr val="7030A0"/>
                </a:solidFill>
                <a:latin typeface="Times New Roman" panose="02020603050405020304" pitchFamily="18" charset="0"/>
                <a:cs typeface="Times New Roman" panose="02020603050405020304" pitchFamily="18" charset="0"/>
              </a:rPr>
              <a:t>.</a:t>
            </a:r>
            <a:endParaRPr lang="ru-RU" b="1" dirty="0">
              <a:solidFill>
                <a:srgbClr val="7030A0"/>
              </a:solidFill>
              <a:latin typeface="Times New Roman" panose="02020603050405020304" pitchFamily="18" charset="0"/>
              <a:cs typeface="Times New Roman" panose="02020603050405020304" pitchFamily="18" charset="0"/>
            </a:endParaRPr>
          </a:p>
          <a:p>
            <a:r>
              <a:rPr lang="ru-RU" b="1" dirty="0" err="1">
                <a:solidFill>
                  <a:srgbClr val="7030A0"/>
                </a:solidFill>
                <a:latin typeface="Times New Roman" panose="02020603050405020304" pitchFamily="18" charset="0"/>
                <a:cs typeface="Times New Roman" panose="02020603050405020304" pitchFamily="18" charset="0"/>
              </a:rPr>
              <a:t>Сабақтың</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көрнекілігі</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тақырыпқа</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байланысты</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дидактикалық</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материалдар</a:t>
            </a:r>
            <a:r>
              <a:rPr lang="ru-RU" b="1" dirty="0">
                <a:solidFill>
                  <a:srgbClr val="7030A0"/>
                </a:solidFill>
                <a:latin typeface="Times New Roman" panose="02020603050405020304" pitchFamily="18" charset="0"/>
                <a:cs typeface="Times New Roman" panose="02020603050405020304" pitchFamily="18" charset="0"/>
              </a:rPr>
              <a:t>, мультимедиа.</a:t>
            </a:r>
          </a:p>
          <a:p>
            <a:r>
              <a:rPr lang="ru-RU" b="1" dirty="0" err="1">
                <a:solidFill>
                  <a:srgbClr val="7030A0"/>
                </a:solidFill>
                <a:latin typeface="Times New Roman" panose="02020603050405020304" pitchFamily="18" charset="0"/>
                <a:cs typeface="Times New Roman" panose="02020603050405020304" pitchFamily="18" charset="0"/>
              </a:rPr>
              <a:t>Сабақтың</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түрі</a:t>
            </a:r>
            <a:r>
              <a:rPr lang="ru-RU" b="1" dirty="0">
                <a:solidFill>
                  <a:srgbClr val="7030A0"/>
                </a:solidFill>
                <a:latin typeface="Times New Roman" panose="02020603050405020304" pitchFamily="18" charset="0"/>
                <a:cs typeface="Times New Roman" panose="02020603050405020304" pitchFamily="18" charset="0"/>
              </a:rPr>
              <a:t>:  </a:t>
            </a:r>
            <a:r>
              <a:rPr lang="ru-RU" b="1" dirty="0" err="1" smtClean="0">
                <a:solidFill>
                  <a:srgbClr val="7030A0"/>
                </a:solidFill>
                <a:latin typeface="Times New Roman" panose="02020603050405020304" pitchFamily="18" charset="0"/>
                <a:cs typeface="Times New Roman" panose="02020603050405020304" pitchFamily="18" charset="0"/>
              </a:rPr>
              <a:t>түсіндіру</a:t>
            </a:r>
            <a:r>
              <a:rPr lang="ru-RU" b="1" dirty="0" smtClean="0">
                <a:solidFill>
                  <a:srgbClr val="7030A0"/>
                </a:solidFill>
                <a:latin typeface="Times New Roman" panose="02020603050405020304" pitchFamily="18" charset="0"/>
                <a:cs typeface="Times New Roman" panose="02020603050405020304" pitchFamily="18" charset="0"/>
              </a:rPr>
              <a:t>, </a:t>
            </a:r>
            <a:r>
              <a:rPr lang="ru-RU" b="1" dirty="0" err="1" smtClean="0">
                <a:solidFill>
                  <a:srgbClr val="7030A0"/>
                </a:solidFill>
                <a:latin typeface="Times New Roman" panose="02020603050405020304" pitchFamily="18" charset="0"/>
                <a:cs typeface="Times New Roman" panose="02020603050405020304" pitchFamily="18" charset="0"/>
              </a:rPr>
              <a:t>пікірталас</a:t>
            </a:r>
            <a:r>
              <a:rPr lang="ru-RU" b="1" dirty="0" smtClean="0">
                <a:solidFill>
                  <a:srgbClr val="7030A0"/>
                </a:solidFill>
                <a:latin typeface="Times New Roman" panose="02020603050405020304" pitchFamily="18" charset="0"/>
                <a:cs typeface="Times New Roman" panose="02020603050405020304" pitchFamily="18" charset="0"/>
              </a:rPr>
              <a:t>.</a:t>
            </a:r>
            <a:endParaRPr lang="ru-RU" b="1" dirty="0">
              <a:solidFill>
                <a:srgbClr val="7030A0"/>
              </a:solidFill>
              <a:latin typeface="Times New Roman" panose="02020603050405020304" pitchFamily="18" charset="0"/>
              <a:cs typeface="Times New Roman" panose="02020603050405020304" pitchFamily="18" charset="0"/>
            </a:endParaRPr>
          </a:p>
          <a:p>
            <a:pPr marL="45720" indent="0">
              <a:buNone/>
            </a:pPr>
            <a:r>
              <a:rPr lang="ru-RU" dirty="0">
                <a:solidFill>
                  <a:srgbClr val="7030A0"/>
                </a:solidFill>
              </a:rPr>
              <a:t> </a:t>
            </a:r>
          </a:p>
        </p:txBody>
      </p:sp>
    </p:spTree>
    <p:extLst>
      <p:ext uri="{BB962C8B-B14F-4D97-AF65-F5344CB8AC3E}">
        <p14:creationId xmlns:p14="http://schemas.microsoft.com/office/powerpoint/2010/main" val="213561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6400800" cy="6264696"/>
          </a:xfrm>
        </p:spPr>
        <p:txBody>
          <a:bodyPr>
            <a:normAutofit/>
          </a:bodyPr>
          <a:lstStyle/>
          <a:p>
            <a:pPr marL="45720" indent="0">
              <a:buNone/>
            </a:pPr>
            <a:r>
              <a:rPr lang="ru-RU" dirty="0"/>
              <a:t> </a:t>
            </a:r>
            <a:r>
              <a:rPr lang="ru-RU" sz="2900" b="1" i="1" dirty="0" err="1" smtClean="0">
                <a:solidFill>
                  <a:srgbClr val="FF0000"/>
                </a:solidFill>
                <a:latin typeface="Times New Roman" panose="02020603050405020304" pitchFamily="18" charset="0"/>
                <a:cs typeface="Times New Roman" panose="02020603050405020304" pitchFamily="18" charset="0"/>
              </a:rPr>
              <a:t>Ғаламтор</a:t>
            </a:r>
            <a:r>
              <a:rPr lang="ru-RU" sz="2900" b="1" i="1" dirty="0" smtClean="0">
                <a:solidFill>
                  <a:srgbClr val="FF0000"/>
                </a:solidFill>
                <a:latin typeface="Times New Roman" panose="02020603050405020304" pitchFamily="18" charset="0"/>
                <a:cs typeface="Times New Roman" panose="02020603050405020304" pitchFamily="18" charset="0"/>
              </a:rPr>
              <a:t> </a:t>
            </a:r>
            <a:r>
              <a:rPr lang="ru-RU" sz="2900" b="1" i="1" dirty="0" err="1">
                <a:solidFill>
                  <a:srgbClr val="FF0000"/>
                </a:solidFill>
                <a:latin typeface="Times New Roman" panose="02020603050405020304" pitchFamily="18" charset="0"/>
                <a:cs typeface="Times New Roman" panose="02020603050405020304" pitchFamily="18" charset="0"/>
              </a:rPr>
              <a:t>туралы</a:t>
            </a:r>
            <a:r>
              <a:rPr lang="ru-RU" sz="2900" b="1" i="1" dirty="0">
                <a:solidFill>
                  <a:srgbClr val="FF0000"/>
                </a:solidFill>
                <a:latin typeface="Times New Roman" panose="02020603050405020304" pitchFamily="18" charset="0"/>
                <a:cs typeface="Times New Roman" panose="02020603050405020304" pitchFamily="18" charset="0"/>
              </a:rPr>
              <a:t> </a:t>
            </a:r>
            <a:r>
              <a:rPr lang="ru-RU" sz="2900" b="1" i="1" dirty="0" err="1">
                <a:solidFill>
                  <a:srgbClr val="FF0000"/>
                </a:solidFill>
                <a:latin typeface="Times New Roman" panose="02020603050405020304" pitchFamily="18" charset="0"/>
                <a:cs typeface="Times New Roman" panose="02020603050405020304" pitchFamily="18" charset="0"/>
              </a:rPr>
              <a:t>кіріспе</a:t>
            </a:r>
            <a:endParaRPr lang="ru-RU" sz="2900" b="1" i="1" dirty="0">
              <a:solidFill>
                <a:srgbClr val="FF000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sz="1900" dirty="0" smtClean="0">
                <a:solidFill>
                  <a:srgbClr val="7030A0"/>
                </a:solidFill>
                <a:latin typeface="Times New Roman" panose="02020603050405020304" pitchFamily="18" charset="0"/>
                <a:cs typeface="Times New Roman" panose="02020603050405020304" pitchFamily="18" charset="0"/>
              </a:rPr>
              <a:t>Интернет </a:t>
            </a:r>
            <a:r>
              <a:rPr lang="ru-RU" sz="1900" dirty="0" err="1">
                <a:solidFill>
                  <a:srgbClr val="7030A0"/>
                </a:solidFill>
                <a:latin typeface="Times New Roman" panose="02020603050405020304" pitchFamily="18" charset="0"/>
                <a:cs typeface="Times New Roman" panose="02020603050405020304" pitchFamily="18" charset="0"/>
              </a:rPr>
              <a:t>бүкіл</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әлемдегі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миллиондаған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компьютерлік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желілерді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бір</a:t>
            </a:r>
            <a:r>
              <a:rPr lang="ru-RU" sz="1900" dirty="0">
                <a:solidFill>
                  <a:srgbClr val="7030A0"/>
                </a:solidFill>
                <a:latin typeface="Times New Roman" panose="02020603050405020304" pitchFamily="18" charset="0"/>
                <a:cs typeface="Times New Roman" panose="02020603050405020304" pitchFamily="18" charset="0"/>
              </a:rPr>
              <a:t> – </a:t>
            </a:r>
            <a:r>
              <a:rPr lang="ru-RU" sz="1900" dirty="0" err="1">
                <a:solidFill>
                  <a:srgbClr val="7030A0"/>
                </a:solidFill>
                <a:latin typeface="Times New Roman" panose="02020603050405020304" pitchFamily="18" charset="0"/>
                <a:cs typeface="Times New Roman" panose="02020603050405020304" pitchFamily="18" charset="0"/>
              </a:rPr>
              <a:t>бірімен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байланыстыратын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орасан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зор</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компьютерлік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smtClean="0">
                <a:solidFill>
                  <a:srgbClr val="7030A0"/>
                </a:solidFill>
                <a:latin typeface="Times New Roman" panose="02020603050405020304" pitchFamily="18" charset="0"/>
                <a:cs typeface="Times New Roman" panose="02020603050405020304" pitchFamily="18" charset="0"/>
              </a:rPr>
              <a:t>желі</a:t>
            </a:r>
            <a:r>
              <a:rPr lang="ru-RU" sz="1900" dirty="0" smtClean="0">
                <a:solidFill>
                  <a:srgbClr val="7030A0"/>
                </a:solidFill>
                <a:latin typeface="Times New Roman" panose="02020603050405020304" pitchFamily="18" charset="0"/>
                <a:cs typeface="Times New Roman" panose="02020603050405020304" pitchFamily="18" charset="0"/>
              </a:rPr>
              <a:t>.</a:t>
            </a:r>
          </a:p>
          <a:p>
            <a:r>
              <a:rPr lang="ru-RU" sz="1900" dirty="0" smtClean="0">
                <a:solidFill>
                  <a:srgbClr val="7030A0"/>
                </a:solidFill>
                <a:latin typeface="Times New Roman" panose="02020603050405020304" pitchFamily="18" charset="0"/>
                <a:cs typeface="Times New Roman" panose="02020603050405020304" pitchFamily="18" charset="0"/>
              </a:rPr>
              <a:t>Интернет </a:t>
            </a:r>
            <a:r>
              <a:rPr lang="ru-RU" sz="1900" dirty="0" err="1">
                <a:solidFill>
                  <a:srgbClr val="7030A0"/>
                </a:solidFill>
                <a:latin typeface="Times New Roman" panose="02020603050405020304" pitchFamily="18" charset="0"/>
                <a:cs typeface="Times New Roman" panose="02020603050405020304" pitchFamily="18" charset="0"/>
              </a:rPr>
              <a:t>ұғымы</a:t>
            </a:r>
            <a:r>
              <a:rPr lang="ru-RU" sz="1900" dirty="0">
                <a:solidFill>
                  <a:srgbClr val="7030A0"/>
                </a:solidFill>
                <a:latin typeface="Times New Roman" panose="02020603050405020304" pitchFamily="18" charset="0"/>
                <a:cs typeface="Times New Roman" panose="02020603050405020304" pitchFamily="18" charset="0"/>
              </a:rPr>
              <a:t> ХХ </a:t>
            </a:r>
            <a:r>
              <a:rPr lang="ru-RU" sz="1900" dirty="0" err="1">
                <a:solidFill>
                  <a:srgbClr val="7030A0"/>
                </a:solidFill>
                <a:latin typeface="Times New Roman" panose="02020603050405020304" pitchFamily="18" charset="0"/>
                <a:cs typeface="Times New Roman" panose="02020603050405020304" pitchFamily="18" charset="0"/>
              </a:rPr>
              <a:t>ғасырдың</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аяғында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пайда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болса</a:t>
            </a:r>
            <a:r>
              <a:rPr lang="ru-RU" sz="1900" dirty="0">
                <a:solidFill>
                  <a:srgbClr val="7030A0"/>
                </a:solidFill>
                <a:latin typeface="Times New Roman" panose="02020603050405020304" pitchFamily="18" charset="0"/>
                <a:cs typeface="Times New Roman" panose="02020603050405020304" pitchFamily="18" charset="0"/>
              </a:rPr>
              <a:t> да, </a:t>
            </a:r>
            <a:r>
              <a:rPr lang="ru-RU" sz="1900" dirty="0" err="1">
                <a:solidFill>
                  <a:srgbClr val="7030A0"/>
                </a:solidFill>
                <a:latin typeface="Times New Roman" panose="02020603050405020304" pitchFamily="18" charset="0"/>
                <a:cs typeface="Times New Roman" panose="02020603050405020304" pitchFamily="18" charset="0"/>
              </a:rPr>
              <a:t>жүрдек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пойыздың</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жылдамдығын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еске</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салатындай</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жедел</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қарқынмен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кең</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қанат</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жайып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келеді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Әйгілі</a:t>
            </a:r>
            <a:r>
              <a:rPr lang="ru-RU" sz="1900" dirty="0">
                <a:solidFill>
                  <a:srgbClr val="7030A0"/>
                </a:solidFill>
                <a:latin typeface="Times New Roman" panose="02020603050405020304" pitchFamily="18" charset="0"/>
                <a:cs typeface="Times New Roman" panose="02020603050405020304" pitchFamily="18" charset="0"/>
              </a:rPr>
              <a:t> Ер </a:t>
            </a:r>
            <a:r>
              <a:rPr lang="ru-RU" sz="1900" dirty="0" err="1">
                <a:solidFill>
                  <a:srgbClr val="7030A0"/>
                </a:solidFill>
                <a:latin typeface="Times New Roman" panose="02020603050405020304" pitchFamily="18" charset="0"/>
                <a:cs typeface="Times New Roman" panose="02020603050405020304" pitchFamily="18" charset="0"/>
              </a:rPr>
              <a:t>Төстік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ертегісінде</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Төстік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жыл</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санап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емес</a:t>
            </a:r>
            <a:r>
              <a:rPr lang="ru-RU" sz="1900" dirty="0">
                <a:solidFill>
                  <a:srgbClr val="7030A0"/>
                </a:solidFill>
                <a:latin typeface="Times New Roman" panose="02020603050405020304" pitchFamily="18" charset="0"/>
                <a:cs typeface="Times New Roman" panose="02020603050405020304" pitchFamily="18" charset="0"/>
              </a:rPr>
              <a:t>, ай </a:t>
            </a:r>
            <a:r>
              <a:rPr lang="ru-RU" sz="1900" dirty="0" err="1">
                <a:solidFill>
                  <a:srgbClr val="7030A0"/>
                </a:solidFill>
                <a:latin typeface="Times New Roman" panose="02020603050405020304" pitchFamily="18" charset="0"/>
                <a:cs typeface="Times New Roman" panose="02020603050405020304" pitchFamily="18" charset="0"/>
              </a:rPr>
              <a:t>санап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күн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санап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өсіпті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дейтін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жері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болатын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Сол</a:t>
            </a:r>
            <a:r>
              <a:rPr lang="ru-RU" sz="1900" dirty="0">
                <a:solidFill>
                  <a:srgbClr val="7030A0"/>
                </a:solidFill>
                <a:latin typeface="Times New Roman" panose="02020603050405020304" pitchFamily="18" charset="0"/>
                <a:cs typeface="Times New Roman" panose="02020603050405020304" pitchFamily="18" charset="0"/>
              </a:rPr>
              <a:t> Ер </a:t>
            </a:r>
            <a:r>
              <a:rPr lang="ru-RU" sz="1900" dirty="0" err="1">
                <a:solidFill>
                  <a:srgbClr val="7030A0"/>
                </a:solidFill>
                <a:latin typeface="Times New Roman" panose="02020603050405020304" pitchFamily="18" charset="0"/>
                <a:cs typeface="Times New Roman" panose="02020603050405020304" pitchFamily="18" charset="0"/>
              </a:rPr>
              <a:t>Төстіктің</a:t>
            </a:r>
            <a:r>
              <a:rPr lang="ru-RU" sz="1900" dirty="0">
                <a:solidFill>
                  <a:srgbClr val="7030A0"/>
                </a:solidFill>
                <a:latin typeface="Times New Roman" panose="02020603050405020304" pitchFamily="18" charset="0"/>
                <a:cs typeface="Times New Roman" panose="02020603050405020304" pitchFamily="18" charset="0"/>
              </a:rPr>
              <a:t> ер </a:t>
            </a:r>
            <a:r>
              <a:rPr lang="ru-RU" sz="1900" dirty="0" err="1">
                <a:solidFill>
                  <a:srgbClr val="7030A0"/>
                </a:solidFill>
                <a:latin typeface="Times New Roman" panose="02020603050405020304" pitchFamily="18" charset="0"/>
                <a:cs typeface="Times New Roman" panose="02020603050405020304" pitchFamily="18" charset="0"/>
              </a:rPr>
              <a:t>жетуі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сияқты</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дамып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отырған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бір</a:t>
            </a:r>
            <a:r>
              <a:rPr lang="ru-RU" sz="1900" dirty="0">
                <a:solidFill>
                  <a:srgbClr val="7030A0"/>
                </a:solidFill>
                <a:latin typeface="Times New Roman" panose="02020603050405020304" pitchFamily="18" charset="0"/>
                <a:cs typeface="Times New Roman" panose="02020603050405020304" pitchFamily="18" charset="0"/>
              </a:rPr>
              <a:t> сала </a:t>
            </a:r>
            <a:r>
              <a:rPr lang="ru-RU" sz="1900" dirty="0" err="1">
                <a:solidFill>
                  <a:srgbClr val="7030A0"/>
                </a:solidFill>
                <a:latin typeface="Times New Roman" panose="02020603050405020304" pitchFamily="18" charset="0"/>
                <a:cs typeface="Times New Roman" panose="02020603050405020304" pitchFamily="18" charset="0"/>
              </a:rPr>
              <a:t>болса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ол</a:t>
            </a:r>
            <a:r>
              <a:rPr lang="ru-RU" sz="1900" dirty="0">
                <a:solidFill>
                  <a:srgbClr val="7030A0"/>
                </a:solidFill>
                <a:latin typeface="Times New Roman" panose="02020603050405020304" pitchFamily="18" charset="0"/>
                <a:cs typeface="Times New Roman" panose="02020603050405020304" pitchFamily="18" charset="0"/>
              </a:rPr>
              <a:t> – </a:t>
            </a:r>
            <a:r>
              <a:rPr lang="ru-RU" sz="1900" dirty="0" err="1">
                <a:solidFill>
                  <a:srgbClr val="7030A0"/>
                </a:solidFill>
                <a:latin typeface="Times New Roman" panose="02020603050405020304" pitchFamily="18" charset="0"/>
                <a:cs typeface="Times New Roman" panose="02020603050405020304" pitchFamily="18" charset="0"/>
              </a:rPr>
              <a:t>бүкілғаламдық</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желі</a:t>
            </a:r>
            <a:r>
              <a:rPr lang="ru-RU" sz="1900" dirty="0">
                <a:solidFill>
                  <a:srgbClr val="7030A0"/>
                </a:solidFill>
                <a:latin typeface="Times New Roman" panose="02020603050405020304" pitchFamily="18" charset="0"/>
                <a:cs typeface="Times New Roman" panose="02020603050405020304" pitchFamily="18" charset="0"/>
              </a:rPr>
              <a:t> – Интернет </a:t>
            </a:r>
            <a:r>
              <a:rPr lang="ru-RU" sz="1900" dirty="0" err="1">
                <a:solidFill>
                  <a:srgbClr val="7030A0"/>
                </a:solidFill>
                <a:latin typeface="Times New Roman" panose="02020603050405020304" pitchFamily="18" charset="0"/>
                <a:cs typeface="Times New Roman" panose="02020603050405020304" pitchFamily="18" charset="0"/>
              </a:rPr>
              <a:t>деп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санар</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едім</a:t>
            </a:r>
            <a:r>
              <a:rPr lang="ru-RU" sz="1900" dirty="0">
                <a:solidFill>
                  <a:srgbClr val="7030A0"/>
                </a:solidFill>
                <a:latin typeface="Times New Roman" panose="02020603050405020304" pitchFamily="18" charset="0"/>
                <a:cs typeface="Times New Roman" panose="02020603050405020304" pitchFamily="18" charset="0"/>
              </a:rPr>
              <a:t>.</a:t>
            </a:r>
          </a:p>
          <a:p>
            <a:r>
              <a:rPr lang="ru-RU" sz="1900" dirty="0" err="1">
                <a:solidFill>
                  <a:srgbClr val="7030A0"/>
                </a:solidFill>
                <a:latin typeface="Times New Roman" panose="02020603050405020304" pitchFamily="18" charset="0"/>
                <a:cs typeface="Times New Roman" panose="02020603050405020304" pitchFamily="18" charset="0"/>
              </a:rPr>
              <a:t>Оның</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өзі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шығу</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тарихы</a:t>
            </a:r>
            <a:r>
              <a:rPr lang="ru-RU" sz="1900" dirty="0">
                <a:solidFill>
                  <a:srgbClr val="7030A0"/>
                </a:solidFill>
                <a:latin typeface="Times New Roman" panose="02020603050405020304" pitchFamily="18" charset="0"/>
                <a:cs typeface="Times New Roman" panose="02020603050405020304" pitchFamily="18" charset="0"/>
              </a:rPr>
              <a:t> да </a:t>
            </a:r>
            <a:r>
              <a:rPr lang="ru-RU" sz="1900" dirty="0" err="1">
                <a:solidFill>
                  <a:srgbClr val="7030A0"/>
                </a:solidFill>
                <a:latin typeface="Times New Roman" panose="02020603050405020304" pitchFamily="18" charset="0"/>
                <a:cs typeface="Times New Roman" panose="02020603050405020304" pitchFamily="18" charset="0"/>
              </a:rPr>
              <a:t>қызық</a:t>
            </a:r>
            <a:r>
              <a:rPr lang="ru-RU" sz="1900" dirty="0">
                <a:solidFill>
                  <a:srgbClr val="7030A0"/>
                </a:solidFill>
                <a:latin typeface="Times New Roman" panose="02020603050405020304" pitchFamily="18" charset="0"/>
                <a:cs typeface="Times New Roman" panose="02020603050405020304" pitchFamily="18" charset="0"/>
              </a:rPr>
              <a:t>. «1957 </a:t>
            </a:r>
            <a:r>
              <a:rPr lang="ru-RU" sz="1900" dirty="0" err="1">
                <a:solidFill>
                  <a:srgbClr val="7030A0"/>
                </a:solidFill>
                <a:latin typeface="Times New Roman" panose="02020603050405020304" pitchFamily="18" charset="0"/>
                <a:cs typeface="Times New Roman" panose="02020603050405020304" pitchFamily="18" charset="0"/>
              </a:rPr>
              <a:t>жылы</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Кеңестер</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Одағы</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жасанды</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жер</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серігін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ғарышқа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ұшырған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соң</a:t>
            </a:r>
            <a:r>
              <a:rPr lang="ru-RU" sz="1900" dirty="0">
                <a:solidFill>
                  <a:srgbClr val="7030A0"/>
                </a:solidFill>
                <a:latin typeface="Times New Roman" panose="02020603050405020304" pitchFamily="18" charset="0"/>
                <a:cs typeface="Times New Roman" panose="02020603050405020304" pitchFamily="18" charset="0"/>
              </a:rPr>
              <a:t>, АҚШ </a:t>
            </a:r>
            <a:r>
              <a:rPr lang="ru-RU" sz="1900" dirty="0" err="1">
                <a:solidFill>
                  <a:srgbClr val="7030A0"/>
                </a:solidFill>
                <a:latin typeface="Times New Roman" panose="02020603050405020304" pitchFamily="18" charset="0"/>
                <a:cs typeface="Times New Roman" panose="02020603050405020304" pitchFamily="18" charset="0"/>
              </a:rPr>
              <a:t>Қорғаныс</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министрлігі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егер</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соғыс</a:t>
            </a:r>
            <a:r>
              <a:rPr lang="ru-RU" sz="1900" dirty="0">
                <a:solidFill>
                  <a:srgbClr val="7030A0"/>
                </a:solidFill>
                <a:latin typeface="Times New Roman" panose="02020603050405020304" pitchFamily="18" charset="0"/>
                <a:cs typeface="Times New Roman" panose="02020603050405020304" pitchFamily="18" charset="0"/>
              </a:rPr>
              <a:t> бола </a:t>
            </a:r>
            <a:r>
              <a:rPr lang="ru-RU" sz="1900" dirty="0" err="1">
                <a:solidFill>
                  <a:srgbClr val="7030A0"/>
                </a:solidFill>
                <a:latin typeface="Times New Roman" panose="02020603050405020304" pitchFamily="18" charset="0"/>
                <a:cs typeface="Times New Roman" panose="02020603050405020304" pitchFamily="18" charset="0"/>
              </a:rPr>
              <a:t>қалған</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жағдайда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Америкаға</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сенімді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ақпарат</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алмасу</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жүйесі</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керек</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болады</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a:solidFill>
                  <a:srgbClr val="7030A0"/>
                </a:solidFill>
                <a:latin typeface="Times New Roman" panose="02020603050405020304" pitchFamily="18" charset="0"/>
                <a:cs typeface="Times New Roman" panose="02020603050405020304" pitchFamily="18" charset="0"/>
              </a:rPr>
              <a:t>деп</a:t>
            </a:r>
            <a:r>
              <a:rPr lang="ru-RU" sz="1900" dirty="0">
                <a:solidFill>
                  <a:srgbClr val="7030A0"/>
                </a:solidFill>
                <a:latin typeface="Times New Roman" panose="02020603050405020304" pitchFamily="18" charset="0"/>
                <a:cs typeface="Times New Roman" panose="02020603050405020304" pitchFamily="18" charset="0"/>
              </a:rPr>
              <a:t> </a:t>
            </a:r>
            <a:r>
              <a:rPr lang="ru-RU" sz="1900" dirty="0" err="1" smtClean="0">
                <a:solidFill>
                  <a:srgbClr val="7030A0"/>
                </a:solidFill>
                <a:latin typeface="Times New Roman" panose="02020603050405020304" pitchFamily="18" charset="0"/>
                <a:cs typeface="Times New Roman" panose="02020603050405020304" pitchFamily="18" charset="0"/>
              </a:rPr>
              <a:t>есептеген</a:t>
            </a:r>
            <a:endParaRPr lang="ru-RU" sz="19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72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r>
              <a:rPr lang="kk-KZ" dirty="0" smtClean="0">
                <a:solidFill>
                  <a:srgbClr val="7030A0"/>
                </a:solidFill>
              </a:rPr>
              <a:t>1.Қандай ғаламторларды білесіңдер?</a:t>
            </a:r>
          </a:p>
          <a:p>
            <a:r>
              <a:rPr lang="kk-KZ" dirty="0" smtClean="0">
                <a:solidFill>
                  <a:srgbClr val="7030A0"/>
                </a:solidFill>
              </a:rPr>
              <a:t>2.Ғаламтор адам өміріне қауіпті ма?</a:t>
            </a:r>
          </a:p>
          <a:p>
            <a:r>
              <a:rPr lang="kk-KZ" dirty="0" smtClean="0">
                <a:solidFill>
                  <a:srgbClr val="7030A0"/>
                </a:solidFill>
              </a:rPr>
              <a:t>3.Күніне қанша сағатыңды ғаламторға жібересің? </a:t>
            </a:r>
          </a:p>
          <a:p>
            <a:r>
              <a:rPr lang="kk-KZ" dirty="0" smtClean="0">
                <a:solidFill>
                  <a:srgbClr val="7030A0"/>
                </a:solidFill>
              </a:rPr>
              <a:t>4.Вконтактені кім ойлап тапты?</a:t>
            </a:r>
          </a:p>
          <a:p>
            <a:r>
              <a:rPr lang="kk-KZ" dirty="0" smtClean="0">
                <a:solidFill>
                  <a:srgbClr val="7030A0"/>
                </a:solidFill>
              </a:rPr>
              <a:t>5.Әлеуметтік желілердін пайдасы?</a:t>
            </a:r>
          </a:p>
          <a:p>
            <a:r>
              <a:rPr lang="kk-KZ" dirty="0" smtClean="0">
                <a:solidFill>
                  <a:srgbClr val="7030A0"/>
                </a:solidFill>
              </a:rPr>
              <a:t>6.</a:t>
            </a:r>
            <a:r>
              <a:rPr lang="kk-KZ" dirty="0">
                <a:solidFill>
                  <a:srgbClr val="7030A0"/>
                </a:solidFill>
              </a:rPr>
              <a:t> Әлеуметтік желілердін зияны</a:t>
            </a:r>
            <a:r>
              <a:rPr lang="kk-KZ" dirty="0" smtClean="0">
                <a:solidFill>
                  <a:srgbClr val="7030A0"/>
                </a:solidFill>
              </a:rPr>
              <a:t>?</a:t>
            </a:r>
          </a:p>
          <a:p>
            <a:r>
              <a:rPr lang="kk-KZ" dirty="0" smtClean="0">
                <a:solidFill>
                  <a:srgbClr val="7030A0"/>
                </a:solidFill>
              </a:rPr>
              <a:t>7.Ғаламтордан алынған ақпарат </a:t>
            </a:r>
            <a:r>
              <a:rPr lang="kk-KZ" dirty="0">
                <a:solidFill>
                  <a:srgbClr val="7030A0"/>
                </a:solidFill>
              </a:rPr>
              <a:t>д</a:t>
            </a:r>
            <a:r>
              <a:rPr lang="kk-KZ" dirty="0" smtClean="0">
                <a:solidFill>
                  <a:srgbClr val="7030A0"/>
                </a:solidFill>
              </a:rPr>
              <a:t>ербес компьютерге </a:t>
            </a:r>
            <a:r>
              <a:rPr lang="kk-KZ" dirty="0" smtClean="0">
                <a:solidFill>
                  <a:srgbClr val="7030A0"/>
                </a:solidFill>
              </a:rPr>
              <a:t>әсері қандай?</a:t>
            </a:r>
          </a:p>
          <a:p>
            <a:r>
              <a:rPr lang="kk-KZ" dirty="0" smtClean="0">
                <a:solidFill>
                  <a:srgbClr val="7030A0"/>
                </a:solidFill>
              </a:rPr>
              <a:t>8.Біріңғай іздеу жүйелерінің бір-бірінен айырмашылықтары мен ұқсастықтары?</a:t>
            </a:r>
          </a:p>
          <a:p>
            <a:endParaRPr lang="kk-KZ" dirty="0" smtClean="0"/>
          </a:p>
          <a:p>
            <a:endParaRPr lang="kk-KZ" dirty="0" smtClean="0"/>
          </a:p>
          <a:p>
            <a:endParaRPr lang="kk-KZ" dirty="0"/>
          </a:p>
          <a:p>
            <a:endParaRPr lang="kk-KZ" dirty="0" smtClean="0"/>
          </a:p>
          <a:p>
            <a:endParaRPr lang="kk-KZ" dirty="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pPr marL="45720" indent="0">
              <a:buNone/>
            </a:pPr>
            <a:endParaRPr lang="kk-KZ" dirty="0"/>
          </a:p>
          <a:p>
            <a:pPr marL="45720" indent="0">
              <a:buNone/>
            </a:pPr>
            <a:endParaRPr lang="kk-KZ" dirty="0" smtClean="0"/>
          </a:p>
          <a:p>
            <a:endParaRPr lang="ru-RU" dirty="0"/>
          </a:p>
        </p:txBody>
      </p:sp>
    </p:spTree>
    <p:extLst>
      <p:ext uri="{BB962C8B-B14F-4D97-AF65-F5344CB8AC3E}">
        <p14:creationId xmlns:p14="http://schemas.microsoft.com/office/powerpoint/2010/main" val="169868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16632"/>
            <a:ext cx="8424936" cy="6552728"/>
          </a:xfrm>
        </p:spPr>
        <p:txBody>
          <a:bodyPr>
            <a:normAutofit fontScale="62500" lnSpcReduction="20000"/>
          </a:bodyPr>
          <a:lstStyle/>
          <a:p>
            <a:endParaRPr lang="ru-RU" i="1" dirty="0" smtClean="0">
              <a:solidFill>
                <a:srgbClr val="FF0000"/>
              </a:solidFill>
            </a:endParaRPr>
          </a:p>
          <a:p>
            <a:pPr marL="45720" indent="0">
              <a:buNone/>
            </a:pPr>
            <a:r>
              <a:rPr lang="ru-RU" sz="2900" b="1" i="1" dirty="0" smtClean="0">
                <a:solidFill>
                  <a:srgbClr val="FF0000"/>
                </a:solidFill>
                <a:latin typeface="Times New Roman" panose="02020603050405020304" pitchFamily="18" charset="0"/>
                <a:cs typeface="Times New Roman" panose="02020603050405020304" pitchFamily="18" charset="0"/>
              </a:rPr>
              <a:t>   </a:t>
            </a:r>
            <a:r>
              <a:rPr lang="ru-RU" sz="4000" b="1" i="1" dirty="0" err="1" smtClean="0">
                <a:solidFill>
                  <a:srgbClr val="FF0000"/>
                </a:solidFill>
                <a:latin typeface="Times New Roman" panose="02020603050405020304" pitchFamily="18" charset="0"/>
                <a:cs typeface="Times New Roman" panose="02020603050405020304" pitchFamily="18" charset="0"/>
              </a:rPr>
              <a:t>Ғаламтордың</a:t>
            </a:r>
            <a:r>
              <a:rPr lang="ru-RU" sz="4000" b="1" i="1" dirty="0" smtClean="0">
                <a:solidFill>
                  <a:srgbClr val="FF0000"/>
                </a:solidFill>
                <a:latin typeface="Times New Roman" panose="02020603050405020304" pitchFamily="18" charset="0"/>
                <a:cs typeface="Times New Roman" panose="02020603050405020304" pitchFamily="18" charset="0"/>
              </a:rPr>
              <a:t>  </a:t>
            </a:r>
            <a:r>
              <a:rPr lang="ru-RU" sz="4000" b="1" i="1" dirty="0" err="1">
                <a:solidFill>
                  <a:srgbClr val="FF0000"/>
                </a:solidFill>
                <a:latin typeface="Times New Roman" panose="02020603050405020304" pitchFamily="18" charset="0"/>
                <a:cs typeface="Times New Roman" panose="02020603050405020304" pitchFamily="18" charset="0"/>
              </a:rPr>
              <a:t>пайдасы</a:t>
            </a:r>
            <a:endParaRPr lang="ru-RU" sz="4000" b="1" i="1" dirty="0">
              <a:solidFill>
                <a:srgbClr val="FF0000"/>
              </a:solidFill>
              <a:latin typeface="Times New Roman" panose="02020603050405020304" pitchFamily="18" charset="0"/>
              <a:cs typeface="Times New Roman" panose="02020603050405020304" pitchFamily="18" charset="0"/>
            </a:endParaRPr>
          </a:p>
          <a:p>
            <a:pPr marL="45720" indent="0">
              <a:buNone/>
            </a:pPr>
            <a:endParaRPr lang="ru-RU"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Интернеттің</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жеке</a:t>
            </a:r>
            <a:r>
              <a:rPr lang="ru-RU" sz="2600" dirty="0" smtClean="0">
                <a:solidFill>
                  <a:srgbClr val="7030A0"/>
                </a:solidFill>
                <a:latin typeface="Times New Roman" panose="02020603050405020304" pitchFamily="18" charset="0"/>
                <a:cs typeface="Times New Roman" panose="02020603050405020304" pitchFamily="18" charset="0"/>
              </a:rPr>
              <a:t> – дара </a:t>
            </a:r>
            <a:r>
              <a:rPr lang="ru-RU" sz="2600" dirty="0" err="1" smtClean="0">
                <a:solidFill>
                  <a:srgbClr val="7030A0"/>
                </a:solidFill>
                <a:latin typeface="Times New Roman" panose="02020603050405020304" pitchFamily="18" charset="0"/>
                <a:cs typeface="Times New Roman" panose="02020603050405020304" pitchFamily="18" charset="0"/>
              </a:rPr>
              <a:t>қожайыны</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жоқ</a:t>
            </a:r>
            <a:r>
              <a:rPr lang="ru-RU" sz="2600" dirty="0" smtClean="0">
                <a:solidFill>
                  <a:srgbClr val="7030A0"/>
                </a:solidFill>
                <a:latin typeface="Times New Roman" panose="02020603050405020304" pitchFamily="18" charset="0"/>
                <a:cs typeface="Times New Roman" panose="02020603050405020304" pitchFamily="18" charset="0"/>
              </a:rPr>
              <a:t>. Оны </a:t>
            </a:r>
            <a:r>
              <a:rPr lang="ru-RU" sz="2600" dirty="0" err="1" smtClean="0">
                <a:solidFill>
                  <a:srgbClr val="7030A0"/>
                </a:solidFill>
                <a:latin typeface="Times New Roman" panose="02020603050405020304" pitchFamily="18" charset="0"/>
                <a:cs typeface="Times New Roman" panose="02020603050405020304" pitchFamily="18" charset="0"/>
              </a:rPr>
              <a:t>ешкім</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бір</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жерден</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басқара</a:t>
            </a:r>
            <a:r>
              <a:rPr lang="ru-RU" sz="2600" dirty="0" smtClean="0">
                <a:solidFill>
                  <a:srgbClr val="7030A0"/>
                </a:solidFill>
                <a:latin typeface="Times New Roman" panose="02020603050405020304" pitchFamily="18" charset="0"/>
                <a:cs typeface="Times New Roman" panose="02020603050405020304" pitchFamily="18" charset="0"/>
              </a:rPr>
              <a:t> да </a:t>
            </a:r>
            <a:r>
              <a:rPr lang="ru-RU" sz="2600" dirty="0" err="1" smtClean="0">
                <a:solidFill>
                  <a:srgbClr val="7030A0"/>
                </a:solidFill>
                <a:latin typeface="Times New Roman" panose="02020603050405020304" pitchFamily="18" charset="0"/>
                <a:cs typeface="Times New Roman" panose="02020603050405020304" pitchFamily="18" charset="0"/>
              </a:rPr>
              <a:t>алмайды</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Интернетте</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көптеген</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пайдалы</a:t>
            </a:r>
            <a:r>
              <a:rPr lang="ru-RU" sz="2600" dirty="0" smtClean="0">
                <a:solidFill>
                  <a:srgbClr val="7030A0"/>
                </a:solidFill>
                <a:latin typeface="Times New Roman" panose="02020603050405020304" pitchFamily="18" charset="0"/>
                <a:cs typeface="Times New Roman" panose="02020603050405020304" pitchFamily="18" charset="0"/>
              </a:rPr>
              <a:t> да </a:t>
            </a:r>
            <a:r>
              <a:rPr lang="ru-RU" sz="2600" dirty="0" err="1" smtClean="0">
                <a:solidFill>
                  <a:srgbClr val="7030A0"/>
                </a:solidFill>
                <a:latin typeface="Times New Roman" panose="02020603050405020304" pitchFamily="18" charset="0"/>
                <a:cs typeface="Times New Roman" panose="02020603050405020304" pitchFamily="18" charset="0"/>
              </a:rPr>
              <a:t>қажетті</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ақпараттарды</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табуға</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болады</a:t>
            </a:r>
            <a:endParaRPr lang="ru-RU" sz="2600" dirty="0" smtClean="0">
              <a:solidFill>
                <a:srgbClr val="7030A0"/>
              </a:solidFill>
              <a:latin typeface="Times New Roman" panose="02020603050405020304" pitchFamily="18" charset="0"/>
              <a:cs typeface="Times New Roman" panose="02020603050405020304" pitchFamily="18" charset="0"/>
            </a:endParaRPr>
          </a:p>
          <a:p>
            <a:r>
              <a:rPr lang="ru-RU" sz="2600" dirty="0" smtClean="0">
                <a:solidFill>
                  <a:srgbClr val="7030A0"/>
                </a:solidFill>
                <a:latin typeface="Times New Roman" panose="02020603050405020304" pitchFamily="18" charset="0"/>
                <a:cs typeface="Times New Roman" panose="02020603050405020304" pitchFamily="18" charset="0"/>
              </a:rPr>
              <a:t>1</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Алысты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жақындату</a:t>
            </a:r>
            <a:endParaRPr lang="ru-RU" sz="2600" dirty="0">
              <a:solidFill>
                <a:srgbClr val="7030A0"/>
              </a:solidFill>
              <a:latin typeface="Times New Roman" panose="02020603050405020304" pitchFamily="18" charset="0"/>
              <a:cs typeface="Times New Roman" panose="02020603050405020304" pitchFamily="18" charset="0"/>
            </a:endParaRPr>
          </a:p>
          <a:p>
            <a:r>
              <a:rPr lang="ru-RU" sz="2600" dirty="0">
                <a:solidFill>
                  <a:srgbClr val="7030A0"/>
                </a:solidFill>
                <a:latin typeface="Times New Roman" panose="02020603050405020304" pitchFamily="18" charset="0"/>
                <a:cs typeface="Times New Roman" panose="02020603050405020304" pitchFamily="18" charset="0"/>
              </a:rPr>
              <a:t>2. </a:t>
            </a:r>
            <a:r>
              <a:rPr lang="ru-RU" sz="2600" dirty="0" err="1">
                <a:solidFill>
                  <a:srgbClr val="7030A0"/>
                </a:solidFill>
                <a:latin typeface="Times New Roman" panose="02020603050405020304" pitchFamily="18" charset="0"/>
                <a:cs typeface="Times New Roman" panose="02020603050405020304" pitchFamily="18" charset="0"/>
              </a:rPr>
              <a:t>Қоғамға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адамға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байланысты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мүмкіншіліктерді</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арттыру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3. Сана – </a:t>
            </a:r>
            <a:r>
              <a:rPr lang="ru-RU" sz="2600" dirty="0" err="1">
                <a:solidFill>
                  <a:srgbClr val="7030A0"/>
                </a:solidFill>
                <a:latin typeface="Times New Roman" panose="02020603050405020304" pitchFamily="18" charset="0"/>
                <a:cs typeface="Times New Roman" panose="02020603050405020304" pitchFamily="18" charset="0"/>
              </a:rPr>
              <a:t>сезімді</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жоғарылату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4. </a:t>
            </a:r>
            <a:r>
              <a:rPr lang="ru-RU" sz="2600" dirty="0" err="1">
                <a:solidFill>
                  <a:srgbClr val="7030A0"/>
                </a:solidFill>
                <a:latin typeface="Times New Roman" panose="02020603050405020304" pitchFamily="18" charset="0"/>
                <a:cs typeface="Times New Roman" panose="02020603050405020304" pitchFamily="18" charset="0"/>
              </a:rPr>
              <a:t>Ізденіс</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талпынысқа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қашықтықтан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оқу</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бағдарламаларына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сұранысты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арттыру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5. </a:t>
            </a:r>
            <a:r>
              <a:rPr lang="ru-RU" sz="2600" dirty="0" err="1">
                <a:solidFill>
                  <a:srgbClr val="7030A0"/>
                </a:solidFill>
                <a:latin typeface="Times New Roman" panose="02020603050405020304" pitchFamily="18" charset="0"/>
                <a:cs typeface="Times New Roman" panose="02020603050405020304" pitchFamily="18" charset="0"/>
              </a:rPr>
              <a:t>Қажеттілікті</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толығымен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қанағаттандыру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6. </a:t>
            </a:r>
            <a:r>
              <a:rPr lang="ru-RU" sz="2600" dirty="0" err="1">
                <a:solidFill>
                  <a:srgbClr val="7030A0"/>
                </a:solidFill>
                <a:latin typeface="Times New Roman" panose="02020603050405020304" pitchFamily="18" charset="0"/>
                <a:cs typeface="Times New Roman" panose="02020603050405020304" pitchFamily="18" charset="0"/>
              </a:rPr>
              <a:t>Дамыған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мемлекеттермен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тең</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дәрежеде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бәсекелесу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7. </a:t>
            </a:r>
            <a:r>
              <a:rPr lang="ru-RU" sz="2600" dirty="0" err="1">
                <a:solidFill>
                  <a:srgbClr val="7030A0"/>
                </a:solidFill>
                <a:latin typeface="Times New Roman" panose="02020603050405020304" pitchFamily="18" charset="0"/>
                <a:cs typeface="Times New Roman" panose="02020603050405020304" pitchFamily="18" charset="0"/>
              </a:rPr>
              <a:t>Әлемде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болып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жатқан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жаңалықтардан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сол</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сәтте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хабардар</a:t>
            </a:r>
            <a:r>
              <a:rPr lang="ru-RU" sz="2600" dirty="0">
                <a:solidFill>
                  <a:srgbClr val="7030A0"/>
                </a:solidFill>
                <a:latin typeface="Times New Roman" panose="02020603050405020304" pitchFamily="18" charset="0"/>
                <a:cs typeface="Times New Roman" panose="02020603050405020304" pitchFamily="18" charset="0"/>
              </a:rPr>
              <a:t> болу.</a:t>
            </a:r>
          </a:p>
          <a:p>
            <a:r>
              <a:rPr lang="ru-RU" sz="2600" dirty="0">
                <a:solidFill>
                  <a:srgbClr val="7030A0"/>
                </a:solidFill>
                <a:latin typeface="Times New Roman" panose="02020603050405020304" pitchFamily="18" charset="0"/>
                <a:cs typeface="Times New Roman" panose="02020603050405020304" pitchFamily="18" charset="0"/>
              </a:rPr>
              <a:t>8. </a:t>
            </a:r>
            <a:r>
              <a:rPr lang="ru-RU" sz="2600" dirty="0" err="1">
                <a:solidFill>
                  <a:srgbClr val="7030A0"/>
                </a:solidFill>
                <a:latin typeface="Times New Roman" panose="02020603050405020304" pitchFamily="18" charset="0"/>
                <a:cs typeface="Times New Roman" panose="02020603050405020304" pitchFamily="18" charset="0"/>
              </a:rPr>
              <a:t>Халықтарға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түрлі</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жолдармен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көмек</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көрсету</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9. Интернет </a:t>
            </a:r>
            <a:r>
              <a:rPr lang="ru-RU" sz="2600" dirty="0" err="1">
                <a:solidFill>
                  <a:srgbClr val="7030A0"/>
                </a:solidFill>
                <a:latin typeface="Times New Roman" panose="02020603050405020304" pitchFamily="18" charset="0"/>
                <a:cs typeface="Times New Roman" panose="02020603050405020304" pitchFamily="18" charset="0"/>
              </a:rPr>
              <a:t>арқылы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мәтінді</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хабарламаны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құжаттарды</a:t>
            </a:r>
            <a:r>
              <a:rPr lang="ru-RU" sz="2600" dirty="0">
                <a:solidFill>
                  <a:srgbClr val="7030A0"/>
                </a:solidFill>
                <a:latin typeface="Times New Roman" panose="02020603050405020304" pitchFamily="18" charset="0"/>
                <a:cs typeface="Times New Roman" panose="02020603050405020304" pitchFamily="18" charset="0"/>
              </a:rPr>
              <a:t>, фото, аудио, видео </a:t>
            </a:r>
            <a:r>
              <a:rPr lang="ru-RU" sz="2600" dirty="0" err="1">
                <a:solidFill>
                  <a:srgbClr val="7030A0"/>
                </a:solidFill>
                <a:latin typeface="Times New Roman" panose="02020603050405020304" pitchFamily="18" charset="0"/>
                <a:cs typeface="Times New Roman" panose="02020603050405020304" pitchFamily="18" charset="0"/>
              </a:rPr>
              <a:t>материалдарды</a:t>
            </a:r>
            <a:endParaRPr lang="ru-RU" sz="2600" dirty="0">
              <a:solidFill>
                <a:srgbClr val="7030A0"/>
              </a:solidFill>
              <a:latin typeface="Times New Roman" panose="02020603050405020304" pitchFamily="18" charset="0"/>
              <a:cs typeface="Times New Roman" panose="02020603050405020304" pitchFamily="18" charset="0"/>
            </a:endParaRPr>
          </a:p>
          <a:p>
            <a:r>
              <a:rPr lang="ru-RU" sz="2600" dirty="0" err="1">
                <a:solidFill>
                  <a:srgbClr val="7030A0"/>
                </a:solidFill>
                <a:latin typeface="Times New Roman" panose="02020603050405020304" pitchFamily="18" charset="0"/>
                <a:cs typeface="Times New Roman" panose="02020603050405020304" pitchFamily="18" charset="0"/>
              </a:rPr>
              <a:t>қабылдап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алуға</a:t>
            </a:r>
            <a:r>
              <a:rPr lang="ru-RU" sz="2600" dirty="0">
                <a:solidFill>
                  <a:srgbClr val="7030A0"/>
                </a:solidFill>
                <a:latin typeface="Times New Roman" panose="02020603050405020304" pitchFamily="18" charset="0"/>
                <a:cs typeface="Times New Roman" panose="02020603050405020304" pitchFamily="18" charset="0"/>
              </a:rPr>
              <a:t> не </a:t>
            </a:r>
            <a:r>
              <a:rPr lang="ru-RU" sz="2600" dirty="0" err="1">
                <a:solidFill>
                  <a:srgbClr val="7030A0"/>
                </a:solidFill>
                <a:latin typeface="Times New Roman" panose="02020603050405020304" pitchFamily="18" charset="0"/>
                <a:cs typeface="Times New Roman" panose="02020603050405020304" pitchFamily="18" charset="0"/>
              </a:rPr>
              <a:t>керісінше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жіберуге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болады</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10. </a:t>
            </a:r>
            <a:r>
              <a:rPr lang="ru-RU" sz="2600" dirty="0" err="1">
                <a:solidFill>
                  <a:srgbClr val="7030A0"/>
                </a:solidFill>
                <a:latin typeface="Times New Roman" panose="02020603050405020304" pitchFamily="18" charset="0"/>
                <a:cs typeface="Times New Roman" panose="02020603050405020304" pitchFamily="18" charset="0"/>
              </a:rPr>
              <a:t>Күн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сайын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емес</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сағат</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сайын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сәт</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сайын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бүкіл</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әлем</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жаңалықтарымен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танысып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отыруға</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Кез</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келген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тақырыпқа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қатысты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материалдар</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анықтамалар</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алуға</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Қашықтықтан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оқуға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яғни</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үйде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отырып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білім</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алуға</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Қызмет</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түрлерін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ұсынуға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тауар</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сатып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алуға</a:t>
            </a:r>
            <a:r>
              <a:rPr lang="ru-RU" sz="2600" dirty="0">
                <a:solidFill>
                  <a:srgbClr val="7030A0"/>
                </a:solidFill>
                <a:latin typeface="Times New Roman" panose="02020603050405020304" pitchFamily="18" charset="0"/>
                <a:cs typeface="Times New Roman" panose="02020603050405020304" pitchFamily="18" charset="0"/>
              </a:rPr>
              <a:t> не </a:t>
            </a:r>
            <a:r>
              <a:rPr lang="ru-RU" sz="2600" dirty="0" err="1">
                <a:solidFill>
                  <a:srgbClr val="7030A0"/>
                </a:solidFill>
                <a:latin typeface="Times New Roman" panose="02020603050405020304" pitchFamily="18" charset="0"/>
                <a:cs typeface="Times New Roman" panose="02020603050405020304" pitchFamily="18" charset="0"/>
              </a:rPr>
              <a:t>сатуға</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Қаржылық</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операциялар</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жасауға</a:t>
            </a:r>
            <a:r>
              <a:rPr lang="ru-RU" sz="2600" dirty="0">
                <a:solidFill>
                  <a:srgbClr val="7030A0"/>
                </a:solidFill>
                <a:latin typeface="Times New Roman" panose="02020603050405020304" pitchFamily="18" charset="0"/>
                <a:cs typeface="Times New Roman" panose="02020603050405020304" pitchFamily="18" charset="0"/>
              </a:rPr>
              <a:t>;</a:t>
            </a:r>
          </a:p>
          <a:p>
            <a:r>
              <a:rPr lang="ru-RU" sz="2600" dirty="0">
                <a:solidFill>
                  <a:srgbClr val="7030A0"/>
                </a:solidFill>
                <a:latin typeface="Times New Roman" panose="02020603050405020304" pitchFamily="18" charset="0"/>
                <a:cs typeface="Times New Roman" panose="02020603050405020304" pitchFamily="18" charset="0"/>
              </a:rPr>
              <a:t>— «</a:t>
            </a:r>
            <a:r>
              <a:rPr lang="en-US" sz="2600" dirty="0">
                <a:solidFill>
                  <a:srgbClr val="7030A0"/>
                </a:solidFill>
                <a:latin typeface="Times New Roman" panose="02020603050405020304" pitchFamily="18" charset="0"/>
                <a:cs typeface="Times New Roman" panose="02020603050405020304" pitchFamily="18" charset="0"/>
              </a:rPr>
              <a:t>Ma</a:t>
            </a:r>
            <a:r>
              <a:rPr lang="ru-RU" sz="2600" dirty="0">
                <a:solidFill>
                  <a:srgbClr val="7030A0"/>
                </a:solidFill>
                <a:latin typeface="Times New Roman" panose="02020603050405020304" pitchFamily="18" charset="0"/>
                <a:cs typeface="Times New Roman" panose="02020603050405020304" pitchFamily="18" charset="0"/>
              </a:rPr>
              <a:t>і</a:t>
            </a:r>
            <a:r>
              <a:rPr lang="en-US" sz="2600" dirty="0">
                <a:solidFill>
                  <a:srgbClr val="7030A0"/>
                </a:solidFill>
                <a:latin typeface="Times New Roman" panose="02020603050405020304" pitchFamily="18" charset="0"/>
                <a:cs typeface="Times New Roman" panose="02020603050405020304" pitchFamily="18" charset="0"/>
              </a:rPr>
              <a:t>l. Ru </a:t>
            </a:r>
            <a:r>
              <a:rPr lang="ru-RU" sz="2600" dirty="0">
                <a:solidFill>
                  <a:srgbClr val="7030A0"/>
                </a:solidFill>
                <a:latin typeface="Times New Roman" panose="02020603050405020304" pitchFamily="18" charset="0"/>
                <a:cs typeface="Times New Roman" panose="02020603050405020304" pitchFamily="18" charset="0"/>
              </a:rPr>
              <a:t>Агент», «</a:t>
            </a:r>
            <a:r>
              <a:rPr lang="en-US" sz="2600" dirty="0">
                <a:solidFill>
                  <a:srgbClr val="7030A0"/>
                </a:solidFill>
                <a:latin typeface="Times New Roman" panose="02020603050405020304" pitchFamily="18" charset="0"/>
                <a:cs typeface="Times New Roman" panose="02020603050405020304" pitchFamily="18" charset="0"/>
              </a:rPr>
              <a:t>Facebook», «Skype» </a:t>
            </a:r>
            <a:r>
              <a:rPr lang="ru-RU" sz="2600" dirty="0">
                <a:solidFill>
                  <a:srgbClr val="7030A0"/>
                </a:solidFill>
                <a:latin typeface="Times New Roman" panose="02020603050405020304" pitchFamily="18" charset="0"/>
                <a:cs typeface="Times New Roman" panose="02020603050405020304" pitchFamily="18" charset="0"/>
              </a:rPr>
              <a:t>т. б. </a:t>
            </a:r>
            <a:r>
              <a:rPr lang="ru-RU" sz="2600" dirty="0" err="1" smtClean="0">
                <a:solidFill>
                  <a:srgbClr val="7030A0"/>
                </a:solidFill>
                <a:latin typeface="Times New Roman" panose="02020603050405020304" pitchFamily="18" charset="0"/>
                <a:cs typeface="Times New Roman" panose="02020603050405020304" pitchFamily="18" charset="0"/>
              </a:rPr>
              <a:t>арқылы</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реалды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уақытта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тіл</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қатысуға</a:t>
            </a:r>
            <a:r>
              <a:rPr lang="ru-RU" sz="2600" dirty="0">
                <a:solidFill>
                  <a:srgbClr val="7030A0"/>
                </a:solidFill>
                <a:latin typeface="Times New Roman" panose="02020603050405020304" pitchFamily="18" charset="0"/>
                <a:cs typeface="Times New Roman" panose="02020603050405020304" pitchFamily="18" charset="0"/>
              </a:rPr>
              <a:t> да, </a:t>
            </a:r>
            <a:r>
              <a:rPr lang="ru-RU" sz="2600" dirty="0" err="1">
                <a:solidFill>
                  <a:srgbClr val="7030A0"/>
                </a:solidFill>
                <a:latin typeface="Times New Roman" panose="02020603050405020304" pitchFamily="18" charset="0"/>
                <a:cs typeface="Times New Roman" panose="02020603050405020304" pitchFamily="18" charset="0"/>
              </a:rPr>
              <a:t>бейнебайланыс</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орнатуға</a:t>
            </a:r>
            <a:r>
              <a:rPr lang="ru-RU" sz="2600" dirty="0">
                <a:solidFill>
                  <a:srgbClr val="7030A0"/>
                </a:solidFill>
                <a:latin typeface="Times New Roman" panose="02020603050405020304" pitchFamily="18" charset="0"/>
                <a:cs typeface="Times New Roman" panose="02020603050405020304" pitchFamily="18" charset="0"/>
              </a:rPr>
              <a:t> да </a:t>
            </a:r>
            <a:r>
              <a:rPr lang="ru-RU" sz="2600" dirty="0" err="1">
                <a:solidFill>
                  <a:srgbClr val="7030A0"/>
                </a:solidFill>
                <a:latin typeface="Times New Roman" panose="02020603050405020304" pitchFamily="18" charset="0"/>
                <a:cs typeface="Times New Roman" panose="02020603050405020304" pitchFamily="18" charset="0"/>
              </a:rPr>
              <a:t>болады</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Бұдан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өзге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біз</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біліп</a:t>
            </a:r>
            <a:r>
              <a:rPr lang="ru-RU" sz="2600" dirty="0">
                <a:solidFill>
                  <a:srgbClr val="7030A0"/>
                </a:solidFill>
                <a:latin typeface="Times New Roman" panose="02020603050405020304" pitchFamily="18" charset="0"/>
                <a:cs typeface="Times New Roman" panose="02020603050405020304" pitchFamily="18" charset="0"/>
              </a:rPr>
              <a:t> – </a:t>
            </a:r>
            <a:r>
              <a:rPr lang="ru-RU" sz="2600" dirty="0" err="1">
                <a:solidFill>
                  <a:srgbClr val="7030A0"/>
                </a:solidFill>
                <a:latin typeface="Times New Roman" panose="02020603050405020304" pitchFamily="18" charset="0"/>
                <a:cs typeface="Times New Roman" panose="02020603050405020304" pitchFamily="18" charset="0"/>
              </a:rPr>
              <a:t>біле</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бермейтін</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жаңа</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көкжиектерін</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айтып</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тауысу</a:t>
            </a:r>
            <a:r>
              <a:rPr lang="ru-RU" sz="2600" dirty="0">
                <a:solidFill>
                  <a:srgbClr val="7030A0"/>
                </a:solidFill>
                <a:latin typeface="Times New Roman" panose="02020603050405020304" pitchFamily="18" charset="0"/>
                <a:cs typeface="Times New Roman" panose="02020603050405020304" pitchFamily="18" charset="0"/>
              </a:rPr>
              <a:t> </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smtClean="0">
                <a:solidFill>
                  <a:srgbClr val="7030A0"/>
                </a:solidFill>
                <a:latin typeface="Times New Roman" panose="02020603050405020304" pitchFamily="18" charset="0"/>
                <a:cs typeface="Times New Roman" panose="02020603050405020304" pitchFamily="18" charset="0"/>
              </a:rPr>
              <a:t>мүмкін</a:t>
            </a:r>
            <a:r>
              <a:rPr lang="ru-RU" sz="2600" dirty="0" smtClean="0">
                <a:solidFill>
                  <a:srgbClr val="7030A0"/>
                </a:solidFill>
                <a:latin typeface="Times New Roman" panose="02020603050405020304" pitchFamily="18" charset="0"/>
                <a:cs typeface="Times New Roman" panose="02020603050405020304" pitchFamily="18" charset="0"/>
              </a:rPr>
              <a:t>  </a:t>
            </a:r>
            <a:r>
              <a:rPr lang="ru-RU" sz="2600" dirty="0" err="1">
                <a:solidFill>
                  <a:srgbClr val="7030A0"/>
                </a:solidFill>
                <a:latin typeface="Times New Roman" panose="02020603050405020304" pitchFamily="18" charset="0"/>
                <a:cs typeface="Times New Roman" panose="02020603050405020304" pitchFamily="18" charset="0"/>
              </a:rPr>
              <a:t>емес</a:t>
            </a:r>
            <a:r>
              <a:rPr lang="ru-RU" sz="2600" dirty="0">
                <a:solidFill>
                  <a:srgbClr val="7030A0"/>
                </a:solidFill>
                <a:latin typeface="Times New Roman" panose="02020603050405020304" pitchFamily="18" charset="0"/>
                <a:cs typeface="Times New Roman" panose="02020603050405020304" pitchFamily="18" charset="0"/>
              </a:rPr>
              <a:t>              </a:t>
            </a:r>
          </a:p>
          <a:p>
            <a:endParaRPr lang="ru-RU" sz="2600" dirty="0"/>
          </a:p>
          <a:p>
            <a:endParaRPr lang="ru-RU" dirty="0"/>
          </a:p>
        </p:txBody>
      </p:sp>
    </p:spTree>
    <p:extLst>
      <p:ext uri="{BB962C8B-B14F-4D97-AF65-F5344CB8AC3E}">
        <p14:creationId xmlns:p14="http://schemas.microsoft.com/office/powerpoint/2010/main" val="317703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260648"/>
            <a:ext cx="6400800" cy="6408712"/>
          </a:xfrm>
        </p:spPr>
        <p:txBody>
          <a:bodyPr>
            <a:normAutofit/>
          </a:bodyPr>
          <a:lstStyle/>
          <a:p>
            <a:r>
              <a:rPr lang="ru-RU" sz="2800" b="1" i="1" dirty="0" err="1">
                <a:solidFill>
                  <a:srgbClr val="FF0000"/>
                </a:solidFill>
                <a:latin typeface="Times New Roman" panose="02020603050405020304" pitchFamily="18" charset="0"/>
                <a:cs typeface="Times New Roman" panose="02020603050405020304" pitchFamily="18" charset="0"/>
              </a:rPr>
              <a:t>Ғ</a:t>
            </a:r>
            <a:r>
              <a:rPr lang="ru-RU" sz="2800" b="1" i="1" dirty="0" err="1" smtClean="0">
                <a:solidFill>
                  <a:srgbClr val="FF0000"/>
                </a:solidFill>
                <a:latin typeface="Times New Roman" panose="02020603050405020304" pitchFamily="18" charset="0"/>
                <a:cs typeface="Times New Roman" panose="02020603050405020304" pitchFamily="18" charset="0"/>
              </a:rPr>
              <a:t>аламтордың</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пайдасы</a:t>
            </a:r>
            <a:endParaRPr lang="ru-RU" sz="2800" b="1" i="1" dirty="0" smtClean="0">
              <a:solidFill>
                <a:srgbClr val="FF0000"/>
              </a:solidFill>
              <a:latin typeface="Times New Roman" panose="02020603050405020304" pitchFamily="18" charset="0"/>
              <a:cs typeface="Times New Roman" panose="02020603050405020304" pitchFamily="18" charset="0"/>
            </a:endParaRPr>
          </a:p>
          <a:p>
            <a:pPr marL="45720" indent="0">
              <a:buNone/>
            </a:pPr>
            <a:endParaRPr lang="ru-RU" dirty="0"/>
          </a:p>
          <a:p>
            <a:r>
              <a:rPr lang="ru-RU" sz="1800" dirty="0">
                <a:solidFill>
                  <a:srgbClr val="7030A0"/>
                </a:solidFill>
              </a:rPr>
              <a:t>«Интернет </a:t>
            </a:r>
            <a:r>
              <a:rPr lang="ru-RU" sz="1800" dirty="0" err="1">
                <a:solidFill>
                  <a:srgbClr val="7030A0"/>
                </a:solidFill>
              </a:rPr>
              <a:t>керек</a:t>
            </a:r>
            <a:r>
              <a:rPr lang="ru-RU" sz="1800" dirty="0">
                <a:solidFill>
                  <a:srgbClr val="7030A0"/>
                </a:solidFill>
              </a:rPr>
              <a:t>, </a:t>
            </a:r>
            <a:r>
              <a:rPr lang="ru-RU" sz="1800" dirty="0" err="1">
                <a:solidFill>
                  <a:srgbClr val="7030A0"/>
                </a:solidFill>
              </a:rPr>
              <a:t>ол</a:t>
            </a:r>
            <a:r>
              <a:rPr lang="ru-RU" sz="1800" dirty="0">
                <a:solidFill>
                  <a:srgbClr val="7030A0"/>
                </a:solidFill>
              </a:rPr>
              <a:t> </a:t>
            </a:r>
            <a:r>
              <a:rPr lang="ru-RU" sz="1800" dirty="0" err="1">
                <a:solidFill>
                  <a:srgbClr val="7030A0"/>
                </a:solidFill>
              </a:rPr>
              <a:t>біздің</a:t>
            </a:r>
            <a:r>
              <a:rPr lang="ru-RU" sz="1800" dirty="0">
                <a:solidFill>
                  <a:srgbClr val="7030A0"/>
                </a:solidFill>
              </a:rPr>
              <a:t> </a:t>
            </a:r>
            <a:r>
              <a:rPr lang="ru-RU" sz="1800" dirty="0" err="1">
                <a:solidFill>
                  <a:srgbClr val="7030A0"/>
                </a:solidFill>
              </a:rPr>
              <a:t>өмірімізге</a:t>
            </a:r>
            <a:r>
              <a:rPr lang="ru-RU" sz="1800" dirty="0">
                <a:solidFill>
                  <a:srgbClr val="7030A0"/>
                </a:solidFill>
              </a:rPr>
              <a:t> </a:t>
            </a:r>
            <a:r>
              <a:rPr lang="ru-RU" sz="1800" dirty="0" err="1">
                <a:solidFill>
                  <a:srgbClr val="7030A0"/>
                </a:solidFill>
              </a:rPr>
              <a:t>қажет</a:t>
            </a:r>
            <a:r>
              <a:rPr lang="ru-RU" sz="1800" dirty="0">
                <a:solidFill>
                  <a:srgbClr val="7030A0"/>
                </a:solidFill>
              </a:rPr>
              <a:t>. </a:t>
            </a:r>
            <a:r>
              <a:rPr lang="ru-RU" sz="1800" dirty="0" err="1">
                <a:solidFill>
                  <a:srgbClr val="7030A0"/>
                </a:solidFill>
              </a:rPr>
              <a:t>Интернеттің</a:t>
            </a:r>
            <a:r>
              <a:rPr lang="ru-RU" sz="1800" dirty="0">
                <a:solidFill>
                  <a:srgbClr val="7030A0"/>
                </a:solidFill>
              </a:rPr>
              <a:t> </a:t>
            </a:r>
            <a:r>
              <a:rPr lang="ru-RU" sz="1800" dirty="0" err="1">
                <a:solidFill>
                  <a:srgbClr val="7030A0"/>
                </a:solidFill>
              </a:rPr>
              <a:t>пайдасы</a:t>
            </a:r>
            <a:r>
              <a:rPr lang="ru-RU" sz="1800" dirty="0">
                <a:solidFill>
                  <a:srgbClr val="7030A0"/>
                </a:solidFill>
              </a:rPr>
              <a:t> </a:t>
            </a:r>
            <a:r>
              <a:rPr lang="ru-RU" sz="1800" dirty="0" err="1">
                <a:solidFill>
                  <a:srgbClr val="7030A0"/>
                </a:solidFill>
              </a:rPr>
              <a:t>зор</a:t>
            </a:r>
            <a:r>
              <a:rPr lang="ru-RU" sz="1800" dirty="0">
                <a:solidFill>
                  <a:srgbClr val="7030A0"/>
                </a:solidFill>
              </a:rPr>
              <a:t>. </a:t>
            </a:r>
            <a:r>
              <a:rPr lang="ru-RU" sz="1800" dirty="0" err="1">
                <a:solidFill>
                  <a:srgbClr val="7030A0"/>
                </a:solidFill>
              </a:rPr>
              <a:t>Қазіргі</a:t>
            </a:r>
            <a:r>
              <a:rPr lang="ru-RU" sz="1800" dirty="0">
                <a:solidFill>
                  <a:srgbClr val="7030A0"/>
                </a:solidFill>
              </a:rPr>
              <a:t> </a:t>
            </a:r>
            <a:r>
              <a:rPr lang="ru-RU" sz="1800" dirty="0" err="1">
                <a:solidFill>
                  <a:srgbClr val="7030A0"/>
                </a:solidFill>
              </a:rPr>
              <a:t>таңда</a:t>
            </a:r>
            <a:r>
              <a:rPr lang="ru-RU" sz="1800" dirty="0">
                <a:solidFill>
                  <a:srgbClr val="7030A0"/>
                </a:solidFill>
              </a:rPr>
              <a:t> интернет </a:t>
            </a:r>
            <a:r>
              <a:rPr lang="ru-RU" sz="1800" dirty="0" err="1">
                <a:solidFill>
                  <a:srgbClr val="7030A0"/>
                </a:solidFill>
              </a:rPr>
              <a:t>әлемдік</a:t>
            </a:r>
            <a:r>
              <a:rPr lang="ru-RU" sz="1800" dirty="0">
                <a:solidFill>
                  <a:srgbClr val="7030A0"/>
                </a:solidFill>
              </a:rPr>
              <a:t> </a:t>
            </a:r>
            <a:r>
              <a:rPr lang="ru-RU" sz="1800" dirty="0" err="1">
                <a:solidFill>
                  <a:srgbClr val="7030A0"/>
                </a:solidFill>
              </a:rPr>
              <a:t>қауымдастықтың</a:t>
            </a:r>
            <a:r>
              <a:rPr lang="ru-RU" sz="1800" dirty="0">
                <a:solidFill>
                  <a:srgbClr val="7030A0"/>
                </a:solidFill>
              </a:rPr>
              <a:t> </a:t>
            </a:r>
            <a:r>
              <a:rPr lang="ru-RU" sz="1800" dirty="0" err="1">
                <a:solidFill>
                  <a:srgbClr val="7030A0"/>
                </a:solidFill>
              </a:rPr>
              <a:t>негізгі</a:t>
            </a:r>
            <a:r>
              <a:rPr lang="ru-RU" sz="1800" dirty="0">
                <a:solidFill>
                  <a:srgbClr val="7030A0"/>
                </a:solidFill>
              </a:rPr>
              <a:t> </a:t>
            </a:r>
            <a:r>
              <a:rPr lang="ru-RU" sz="1800" dirty="0" err="1">
                <a:solidFill>
                  <a:srgbClr val="7030A0"/>
                </a:solidFill>
              </a:rPr>
              <a:t>ақпараттық</a:t>
            </a:r>
            <a:r>
              <a:rPr lang="ru-RU" sz="1800" dirty="0">
                <a:solidFill>
                  <a:srgbClr val="7030A0"/>
                </a:solidFill>
              </a:rPr>
              <a:t> – </a:t>
            </a:r>
            <a:r>
              <a:rPr lang="ru-RU" sz="1800" dirty="0" err="1">
                <a:solidFill>
                  <a:srgbClr val="7030A0"/>
                </a:solidFill>
              </a:rPr>
              <a:t>коммуникациялық</a:t>
            </a:r>
            <a:r>
              <a:rPr lang="ru-RU" sz="1800" dirty="0">
                <a:solidFill>
                  <a:srgbClr val="7030A0"/>
                </a:solidFill>
              </a:rPr>
              <a:t> </a:t>
            </a:r>
            <a:r>
              <a:rPr lang="ru-RU" sz="1800" dirty="0" err="1">
                <a:solidFill>
                  <a:srgbClr val="7030A0"/>
                </a:solidFill>
              </a:rPr>
              <a:t>құралына</a:t>
            </a:r>
            <a:r>
              <a:rPr lang="ru-RU" sz="1800" dirty="0">
                <a:solidFill>
                  <a:srgbClr val="7030A0"/>
                </a:solidFill>
              </a:rPr>
              <a:t> </a:t>
            </a:r>
            <a:r>
              <a:rPr lang="ru-RU" sz="1800" dirty="0" err="1">
                <a:solidFill>
                  <a:srgbClr val="7030A0"/>
                </a:solidFill>
              </a:rPr>
              <a:t>айналып</a:t>
            </a:r>
            <a:r>
              <a:rPr lang="ru-RU" sz="1800" dirty="0">
                <a:solidFill>
                  <a:srgbClr val="7030A0"/>
                </a:solidFill>
              </a:rPr>
              <a:t> </a:t>
            </a:r>
            <a:r>
              <a:rPr lang="ru-RU" sz="1800" dirty="0" err="1">
                <a:solidFill>
                  <a:srgbClr val="7030A0"/>
                </a:solidFill>
              </a:rPr>
              <a:t>отыр</a:t>
            </a:r>
            <a:r>
              <a:rPr lang="ru-RU" sz="1800" dirty="0">
                <a:solidFill>
                  <a:srgbClr val="7030A0"/>
                </a:solidFill>
              </a:rPr>
              <a:t>. </a:t>
            </a:r>
            <a:r>
              <a:rPr lang="ru-RU" sz="1800" dirty="0" err="1">
                <a:solidFill>
                  <a:srgbClr val="7030A0"/>
                </a:solidFill>
              </a:rPr>
              <a:t>Бұл</a:t>
            </a:r>
            <a:r>
              <a:rPr lang="ru-RU" sz="1800" dirty="0">
                <a:solidFill>
                  <a:srgbClr val="7030A0"/>
                </a:solidFill>
              </a:rPr>
              <a:t> </a:t>
            </a:r>
            <a:r>
              <a:rPr lang="ru-RU" sz="1800" dirty="0" err="1">
                <a:solidFill>
                  <a:srgbClr val="7030A0"/>
                </a:solidFill>
              </a:rPr>
              <a:t>тұрғыда</a:t>
            </a:r>
            <a:r>
              <a:rPr lang="ru-RU" sz="1800" dirty="0">
                <a:solidFill>
                  <a:srgbClr val="7030A0"/>
                </a:solidFill>
              </a:rPr>
              <a:t> </a:t>
            </a:r>
            <a:r>
              <a:rPr lang="ru-RU" sz="1800" dirty="0" err="1">
                <a:solidFill>
                  <a:srgbClr val="7030A0"/>
                </a:solidFill>
              </a:rPr>
              <a:t>қарапайым</a:t>
            </a:r>
            <a:r>
              <a:rPr lang="ru-RU" sz="1800" dirty="0">
                <a:solidFill>
                  <a:srgbClr val="7030A0"/>
                </a:solidFill>
              </a:rPr>
              <a:t> </a:t>
            </a:r>
            <a:r>
              <a:rPr lang="ru-RU" sz="1800" dirty="0" err="1">
                <a:solidFill>
                  <a:srgbClr val="7030A0"/>
                </a:solidFill>
              </a:rPr>
              <a:t>халықтың</a:t>
            </a:r>
            <a:r>
              <a:rPr lang="ru-RU" sz="1800" dirty="0">
                <a:solidFill>
                  <a:srgbClr val="7030A0"/>
                </a:solidFill>
              </a:rPr>
              <a:t> </a:t>
            </a:r>
            <a:r>
              <a:rPr lang="ru-RU" sz="1800" dirty="0" err="1">
                <a:solidFill>
                  <a:srgbClr val="7030A0"/>
                </a:solidFill>
              </a:rPr>
              <a:t>күнделікті</a:t>
            </a:r>
            <a:r>
              <a:rPr lang="ru-RU" sz="1800" dirty="0">
                <a:solidFill>
                  <a:srgbClr val="7030A0"/>
                </a:solidFill>
              </a:rPr>
              <a:t> </a:t>
            </a:r>
            <a:r>
              <a:rPr lang="ru-RU" sz="1800" dirty="0" err="1">
                <a:solidFill>
                  <a:srgbClr val="7030A0"/>
                </a:solidFill>
              </a:rPr>
              <a:t>өмірдегі</a:t>
            </a:r>
            <a:r>
              <a:rPr lang="ru-RU" sz="1800" dirty="0">
                <a:solidFill>
                  <a:srgbClr val="7030A0"/>
                </a:solidFill>
              </a:rPr>
              <a:t> </a:t>
            </a:r>
            <a:r>
              <a:rPr lang="ru-RU" sz="1800" dirty="0" err="1">
                <a:solidFill>
                  <a:srgbClr val="7030A0"/>
                </a:solidFill>
              </a:rPr>
              <a:t>байланысқа</a:t>
            </a:r>
            <a:r>
              <a:rPr lang="ru-RU" sz="1800" dirty="0">
                <a:solidFill>
                  <a:srgbClr val="7030A0"/>
                </a:solidFill>
              </a:rPr>
              <a:t> </a:t>
            </a:r>
            <a:r>
              <a:rPr lang="ru-RU" sz="1800" dirty="0" err="1">
                <a:solidFill>
                  <a:srgbClr val="7030A0"/>
                </a:solidFill>
              </a:rPr>
              <a:t>деген</a:t>
            </a:r>
            <a:r>
              <a:rPr lang="ru-RU" sz="1800" dirty="0">
                <a:solidFill>
                  <a:srgbClr val="7030A0"/>
                </a:solidFill>
              </a:rPr>
              <a:t> </a:t>
            </a:r>
            <a:r>
              <a:rPr lang="ru-RU" sz="1800" dirty="0" err="1">
                <a:solidFill>
                  <a:srgbClr val="7030A0"/>
                </a:solidFill>
              </a:rPr>
              <a:t>қажеттілігі</a:t>
            </a:r>
            <a:r>
              <a:rPr lang="ru-RU" sz="1800" dirty="0">
                <a:solidFill>
                  <a:srgbClr val="7030A0"/>
                </a:solidFill>
              </a:rPr>
              <a:t> </a:t>
            </a:r>
            <a:r>
              <a:rPr lang="ru-RU" sz="1800" dirty="0" err="1">
                <a:solidFill>
                  <a:srgbClr val="7030A0"/>
                </a:solidFill>
              </a:rPr>
              <a:t>туралы</a:t>
            </a:r>
            <a:r>
              <a:rPr lang="ru-RU" sz="1800" dirty="0">
                <a:solidFill>
                  <a:srgbClr val="7030A0"/>
                </a:solidFill>
              </a:rPr>
              <a:t> </a:t>
            </a:r>
            <a:r>
              <a:rPr lang="ru-RU" sz="1800" dirty="0" err="1">
                <a:solidFill>
                  <a:srgbClr val="7030A0"/>
                </a:solidFill>
              </a:rPr>
              <a:t>айтпасақ</a:t>
            </a:r>
            <a:r>
              <a:rPr lang="ru-RU" sz="1800" dirty="0">
                <a:solidFill>
                  <a:srgbClr val="7030A0"/>
                </a:solidFill>
              </a:rPr>
              <a:t> та </a:t>
            </a:r>
            <a:r>
              <a:rPr lang="ru-RU" sz="1800" dirty="0" err="1">
                <a:solidFill>
                  <a:srgbClr val="7030A0"/>
                </a:solidFill>
              </a:rPr>
              <a:t>болады</a:t>
            </a:r>
            <a:r>
              <a:rPr lang="ru-RU" sz="1800" dirty="0" smtClean="0">
                <a:solidFill>
                  <a:srgbClr val="7030A0"/>
                </a:solidFill>
              </a:rPr>
              <a:t>.</a:t>
            </a:r>
            <a:endParaRPr lang="ru-RU" sz="1800" dirty="0">
              <a:solidFill>
                <a:srgbClr val="7030A0"/>
              </a:solidFill>
            </a:endParaRPr>
          </a:p>
          <a:p>
            <a:r>
              <a:rPr lang="ru-RU" sz="1800" dirty="0">
                <a:solidFill>
                  <a:srgbClr val="7030A0"/>
                </a:solidFill>
              </a:rPr>
              <a:t>Интернет  </a:t>
            </a:r>
            <a:r>
              <a:rPr lang="ru-RU" sz="1800" dirty="0" err="1">
                <a:solidFill>
                  <a:srgbClr val="7030A0"/>
                </a:solidFill>
              </a:rPr>
              <a:t>мүмкіндіктеріне</a:t>
            </a:r>
            <a:r>
              <a:rPr lang="ru-RU" sz="1800" dirty="0">
                <a:solidFill>
                  <a:srgbClr val="7030A0"/>
                </a:solidFill>
              </a:rPr>
              <a:t> </a:t>
            </a:r>
            <a:r>
              <a:rPr lang="ru-RU" sz="1800" dirty="0" err="1">
                <a:solidFill>
                  <a:srgbClr val="7030A0"/>
                </a:solidFill>
              </a:rPr>
              <a:t>шектеу</a:t>
            </a:r>
            <a:r>
              <a:rPr lang="ru-RU" sz="1800" dirty="0">
                <a:solidFill>
                  <a:srgbClr val="7030A0"/>
                </a:solidFill>
              </a:rPr>
              <a:t> </a:t>
            </a:r>
            <a:r>
              <a:rPr lang="ru-RU" sz="1800" dirty="0" err="1">
                <a:solidFill>
                  <a:srgbClr val="7030A0"/>
                </a:solidFill>
              </a:rPr>
              <a:t>қойсақ</a:t>
            </a:r>
            <a:r>
              <a:rPr lang="ru-RU" sz="1800" dirty="0">
                <a:solidFill>
                  <a:srgbClr val="7030A0"/>
                </a:solidFill>
              </a:rPr>
              <a:t>, </a:t>
            </a:r>
            <a:r>
              <a:rPr lang="ru-RU" sz="1800" dirty="0" err="1">
                <a:solidFill>
                  <a:srgbClr val="7030A0"/>
                </a:solidFill>
              </a:rPr>
              <a:t>әрине</a:t>
            </a:r>
            <a:r>
              <a:rPr lang="ru-RU" sz="1800" dirty="0">
                <a:solidFill>
                  <a:srgbClr val="7030A0"/>
                </a:solidFill>
              </a:rPr>
              <a:t> </a:t>
            </a:r>
            <a:r>
              <a:rPr lang="ru-RU" sz="1800" dirty="0" err="1">
                <a:solidFill>
                  <a:srgbClr val="7030A0"/>
                </a:solidFill>
              </a:rPr>
              <a:t>алға</a:t>
            </a:r>
            <a:r>
              <a:rPr lang="ru-RU" sz="1800" dirty="0">
                <a:solidFill>
                  <a:srgbClr val="7030A0"/>
                </a:solidFill>
              </a:rPr>
              <a:t> </a:t>
            </a:r>
            <a:r>
              <a:rPr lang="ru-RU" sz="1800" dirty="0" err="1">
                <a:solidFill>
                  <a:srgbClr val="7030A0"/>
                </a:solidFill>
              </a:rPr>
              <a:t>баспаймыз</a:t>
            </a:r>
            <a:r>
              <a:rPr lang="ru-RU" sz="1800" dirty="0">
                <a:solidFill>
                  <a:srgbClr val="7030A0"/>
                </a:solidFill>
              </a:rPr>
              <a:t>. </a:t>
            </a:r>
            <a:r>
              <a:rPr lang="ru-RU" sz="1800" dirty="0" err="1">
                <a:solidFill>
                  <a:srgbClr val="7030A0"/>
                </a:solidFill>
              </a:rPr>
              <a:t>Керісінше</a:t>
            </a:r>
            <a:r>
              <a:rPr lang="ru-RU" sz="1800" dirty="0">
                <a:solidFill>
                  <a:srgbClr val="7030A0"/>
                </a:solidFill>
              </a:rPr>
              <a:t> </a:t>
            </a:r>
            <a:r>
              <a:rPr lang="ru-RU" sz="1800" dirty="0" err="1">
                <a:solidFill>
                  <a:srgbClr val="7030A0"/>
                </a:solidFill>
              </a:rPr>
              <a:t>біртіндеп</a:t>
            </a:r>
            <a:r>
              <a:rPr lang="ru-RU" sz="1800" dirty="0">
                <a:solidFill>
                  <a:srgbClr val="7030A0"/>
                </a:solidFill>
              </a:rPr>
              <a:t> </a:t>
            </a:r>
            <a:r>
              <a:rPr lang="ru-RU" sz="1800" dirty="0" err="1">
                <a:solidFill>
                  <a:srgbClr val="7030A0"/>
                </a:solidFill>
              </a:rPr>
              <a:t>құлдырай</a:t>
            </a:r>
            <a:r>
              <a:rPr lang="ru-RU" sz="1800" dirty="0">
                <a:solidFill>
                  <a:srgbClr val="7030A0"/>
                </a:solidFill>
              </a:rPr>
              <a:t> </a:t>
            </a:r>
            <a:r>
              <a:rPr lang="ru-RU" sz="1800" dirty="0" err="1">
                <a:solidFill>
                  <a:srgbClr val="7030A0"/>
                </a:solidFill>
              </a:rPr>
              <a:t>береміз</a:t>
            </a:r>
            <a:r>
              <a:rPr lang="ru-RU" sz="1800" dirty="0">
                <a:solidFill>
                  <a:srgbClr val="7030A0"/>
                </a:solidFill>
              </a:rPr>
              <a:t>. </a:t>
            </a:r>
            <a:r>
              <a:rPr lang="ru-RU" sz="1800" dirty="0" err="1">
                <a:solidFill>
                  <a:srgbClr val="7030A0"/>
                </a:solidFill>
              </a:rPr>
              <a:t>Оданда</a:t>
            </a:r>
            <a:r>
              <a:rPr lang="ru-RU" sz="1800" dirty="0">
                <a:solidFill>
                  <a:srgbClr val="7030A0"/>
                </a:solidFill>
              </a:rPr>
              <a:t> </a:t>
            </a:r>
            <a:r>
              <a:rPr lang="ru-RU" sz="1800" dirty="0" err="1">
                <a:solidFill>
                  <a:srgbClr val="7030A0"/>
                </a:solidFill>
              </a:rPr>
              <a:t>ондай</a:t>
            </a:r>
            <a:r>
              <a:rPr lang="ru-RU" sz="1800" dirty="0">
                <a:solidFill>
                  <a:srgbClr val="7030A0"/>
                </a:solidFill>
              </a:rPr>
              <a:t> </a:t>
            </a:r>
            <a:r>
              <a:rPr lang="ru-RU" sz="1800" dirty="0" err="1">
                <a:solidFill>
                  <a:srgbClr val="7030A0"/>
                </a:solidFill>
              </a:rPr>
              <a:t>қиыншылықтармен</a:t>
            </a:r>
            <a:r>
              <a:rPr lang="ru-RU" sz="1800" dirty="0">
                <a:solidFill>
                  <a:srgbClr val="7030A0"/>
                </a:solidFill>
              </a:rPr>
              <a:t> </a:t>
            </a:r>
            <a:r>
              <a:rPr lang="ru-RU" sz="1800" dirty="0" err="1">
                <a:solidFill>
                  <a:srgbClr val="7030A0"/>
                </a:solidFill>
              </a:rPr>
              <a:t>күресе</a:t>
            </a:r>
            <a:r>
              <a:rPr lang="ru-RU" sz="1800" dirty="0">
                <a:solidFill>
                  <a:srgbClr val="7030A0"/>
                </a:solidFill>
              </a:rPr>
              <a:t> </a:t>
            </a:r>
            <a:r>
              <a:rPr lang="ru-RU" sz="1800" dirty="0" err="1">
                <a:solidFill>
                  <a:srgbClr val="7030A0"/>
                </a:solidFill>
              </a:rPr>
              <a:t>отырып</a:t>
            </a:r>
            <a:r>
              <a:rPr lang="ru-RU" sz="1800" dirty="0">
                <a:solidFill>
                  <a:srgbClr val="7030A0"/>
                </a:solidFill>
              </a:rPr>
              <a:t>, </a:t>
            </a:r>
            <a:r>
              <a:rPr lang="ru-RU" sz="1800" dirty="0" err="1">
                <a:solidFill>
                  <a:srgbClr val="7030A0"/>
                </a:solidFill>
              </a:rPr>
              <a:t>алға</a:t>
            </a:r>
            <a:r>
              <a:rPr lang="ru-RU" sz="1800" dirty="0">
                <a:solidFill>
                  <a:srgbClr val="7030A0"/>
                </a:solidFill>
              </a:rPr>
              <a:t> </a:t>
            </a:r>
            <a:r>
              <a:rPr lang="ru-RU" sz="1800" dirty="0" err="1">
                <a:solidFill>
                  <a:srgbClr val="7030A0"/>
                </a:solidFill>
              </a:rPr>
              <a:t>ұмтылу</a:t>
            </a:r>
            <a:r>
              <a:rPr lang="ru-RU" sz="1800" dirty="0">
                <a:solidFill>
                  <a:srgbClr val="7030A0"/>
                </a:solidFill>
              </a:rPr>
              <a:t> </a:t>
            </a:r>
            <a:r>
              <a:rPr lang="ru-RU" sz="1800" dirty="0" err="1">
                <a:solidFill>
                  <a:srgbClr val="7030A0"/>
                </a:solidFill>
              </a:rPr>
              <a:t>жолдарын</a:t>
            </a:r>
            <a:r>
              <a:rPr lang="ru-RU" sz="1800" dirty="0">
                <a:solidFill>
                  <a:srgbClr val="7030A0"/>
                </a:solidFill>
              </a:rPr>
              <a:t> </a:t>
            </a:r>
            <a:r>
              <a:rPr lang="ru-RU" sz="1800" dirty="0" err="1">
                <a:solidFill>
                  <a:srgbClr val="7030A0"/>
                </a:solidFill>
              </a:rPr>
              <a:t>қарастырғанымыз</a:t>
            </a:r>
            <a:r>
              <a:rPr lang="ru-RU" sz="1800" dirty="0">
                <a:solidFill>
                  <a:srgbClr val="7030A0"/>
                </a:solidFill>
              </a:rPr>
              <a:t> </a:t>
            </a:r>
            <a:r>
              <a:rPr lang="ru-RU" sz="1800" dirty="0" err="1">
                <a:solidFill>
                  <a:srgbClr val="7030A0"/>
                </a:solidFill>
              </a:rPr>
              <a:t>жөн</a:t>
            </a:r>
            <a:r>
              <a:rPr lang="ru-RU" sz="1800" dirty="0">
                <a:solidFill>
                  <a:srgbClr val="7030A0"/>
                </a:solidFill>
              </a:rPr>
              <a:t>. </a:t>
            </a:r>
            <a:r>
              <a:rPr lang="ru-RU" sz="1800" dirty="0" err="1">
                <a:solidFill>
                  <a:srgbClr val="7030A0"/>
                </a:solidFill>
              </a:rPr>
              <a:t>интернетке</a:t>
            </a:r>
            <a:r>
              <a:rPr lang="ru-RU" sz="1800" dirty="0">
                <a:solidFill>
                  <a:srgbClr val="7030A0"/>
                </a:solidFill>
              </a:rPr>
              <a:t> </a:t>
            </a:r>
            <a:r>
              <a:rPr lang="ru-RU" sz="1800" dirty="0" err="1">
                <a:solidFill>
                  <a:srgbClr val="7030A0"/>
                </a:solidFill>
              </a:rPr>
              <a:t>кіру</a:t>
            </a:r>
            <a:r>
              <a:rPr lang="ru-RU" sz="1800" dirty="0">
                <a:solidFill>
                  <a:srgbClr val="7030A0"/>
                </a:solidFill>
              </a:rPr>
              <a:t> </a:t>
            </a:r>
            <a:r>
              <a:rPr lang="ru-RU" sz="1800" dirty="0" err="1">
                <a:solidFill>
                  <a:srgbClr val="7030A0"/>
                </a:solidFill>
              </a:rPr>
              <a:t>үшін</a:t>
            </a:r>
            <a:r>
              <a:rPr lang="ru-RU" sz="1800" dirty="0">
                <a:solidFill>
                  <a:srgbClr val="7030A0"/>
                </a:solidFill>
              </a:rPr>
              <a:t> </a:t>
            </a:r>
            <a:r>
              <a:rPr lang="ru-RU" sz="1800" dirty="0" err="1">
                <a:solidFill>
                  <a:srgbClr val="7030A0"/>
                </a:solidFill>
              </a:rPr>
              <a:t>компьютерде</a:t>
            </a:r>
            <a:r>
              <a:rPr lang="ru-RU" sz="1800" dirty="0">
                <a:solidFill>
                  <a:srgbClr val="7030A0"/>
                </a:solidFill>
              </a:rPr>
              <a:t> </a:t>
            </a:r>
            <a:r>
              <a:rPr lang="ru-RU" sz="1800" dirty="0" err="1">
                <a:solidFill>
                  <a:srgbClr val="7030A0"/>
                </a:solidFill>
              </a:rPr>
              <a:t>отыру</a:t>
            </a:r>
            <a:r>
              <a:rPr lang="ru-RU" sz="1800" dirty="0">
                <a:solidFill>
                  <a:srgbClr val="7030A0"/>
                </a:solidFill>
              </a:rPr>
              <a:t> </a:t>
            </a:r>
            <a:r>
              <a:rPr lang="ru-RU" sz="1800" dirty="0" err="1">
                <a:solidFill>
                  <a:srgbClr val="7030A0"/>
                </a:solidFill>
              </a:rPr>
              <a:t>керек</a:t>
            </a:r>
            <a:r>
              <a:rPr lang="ru-RU" sz="1800" dirty="0">
                <a:solidFill>
                  <a:srgbClr val="7030A0"/>
                </a:solidFill>
              </a:rPr>
              <a:t>. </a:t>
            </a:r>
            <a:r>
              <a:rPr lang="ru-RU" sz="1800" dirty="0" err="1">
                <a:solidFill>
                  <a:srgbClr val="7030A0"/>
                </a:solidFill>
              </a:rPr>
              <a:t>Компьютерде</a:t>
            </a:r>
            <a:r>
              <a:rPr lang="ru-RU" sz="1800" dirty="0">
                <a:solidFill>
                  <a:srgbClr val="7030A0"/>
                </a:solidFill>
              </a:rPr>
              <a:t> </a:t>
            </a:r>
            <a:r>
              <a:rPr lang="ru-RU" sz="1800" dirty="0" err="1">
                <a:solidFill>
                  <a:srgbClr val="7030A0"/>
                </a:solidFill>
              </a:rPr>
              <a:t>отыру</a:t>
            </a:r>
            <a:r>
              <a:rPr lang="ru-RU" sz="1800" dirty="0">
                <a:solidFill>
                  <a:srgbClr val="7030A0"/>
                </a:solidFill>
              </a:rPr>
              <a:t> </a:t>
            </a:r>
            <a:r>
              <a:rPr lang="ru-RU" sz="1800" dirty="0" err="1">
                <a:solidFill>
                  <a:srgbClr val="7030A0"/>
                </a:solidFill>
              </a:rPr>
              <a:t>денсаулыққа</a:t>
            </a:r>
            <a:r>
              <a:rPr lang="ru-RU" sz="1800" dirty="0">
                <a:solidFill>
                  <a:srgbClr val="7030A0"/>
                </a:solidFill>
              </a:rPr>
              <a:t> </a:t>
            </a:r>
            <a:r>
              <a:rPr lang="ru-RU" sz="1800" dirty="0" err="1">
                <a:solidFill>
                  <a:srgbClr val="7030A0"/>
                </a:solidFill>
              </a:rPr>
              <a:t>зиян</a:t>
            </a:r>
            <a:r>
              <a:rPr lang="ru-RU" sz="1800" dirty="0">
                <a:solidFill>
                  <a:srgbClr val="7030A0"/>
                </a:solidFill>
              </a:rPr>
              <a:t>. </a:t>
            </a:r>
            <a:r>
              <a:rPr lang="ru-RU" sz="1800" dirty="0" err="1">
                <a:solidFill>
                  <a:srgbClr val="7030A0"/>
                </a:solidFill>
              </a:rPr>
              <a:t>Әрине</a:t>
            </a:r>
            <a:r>
              <a:rPr lang="ru-RU" sz="1800" dirty="0">
                <a:solidFill>
                  <a:srgbClr val="7030A0"/>
                </a:solidFill>
              </a:rPr>
              <a:t> </a:t>
            </a:r>
            <a:r>
              <a:rPr lang="ru-RU" sz="1800" dirty="0" err="1">
                <a:solidFill>
                  <a:srgbClr val="7030A0"/>
                </a:solidFill>
              </a:rPr>
              <a:t>бұл</a:t>
            </a:r>
            <a:r>
              <a:rPr lang="ru-RU" sz="1800" dirty="0">
                <a:solidFill>
                  <a:srgbClr val="7030A0"/>
                </a:solidFill>
              </a:rPr>
              <a:t> </a:t>
            </a:r>
            <a:r>
              <a:rPr lang="ru-RU" sz="1800" dirty="0" err="1">
                <a:solidFill>
                  <a:srgbClr val="7030A0"/>
                </a:solidFill>
              </a:rPr>
              <a:t>орынды</a:t>
            </a:r>
            <a:r>
              <a:rPr lang="ru-RU" sz="1800" dirty="0">
                <a:solidFill>
                  <a:srgbClr val="7030A0"/>
                </a:solidFill>
              </a:rPr>
              <a:t> </a:t>
            </a:r>
            <a:r>
              <a:rPr lang="ru-RU" sz="1800" dirty="0" err="1">
                <a:solidFill>
                  <a:srgbClr val="7030A0"/>
                </a:solidFill>
              </a:rPr>
              <a:t>ол</a:t>
            </a:r>
            <a:r>
              <a:rPr lang="ru-RU" sz="1800" dirty="0">
                <a:solidFill>
                  <a:srgbClr val="7030A0"/>
                </a:solidFill>
              </a:rPr>
              <a:t> </a:t>
            </a:r>
            <a:r>
              <a:rPr lang="ru-RU" sz="1800" dirty="0" err="1">
                <a:solidFill>
                  <a:srgbClr val="7030A0"/>
                </a:solidFill>
              </a:rPr>
              <a:t>үшін</a:t>
            </a:r>
            <a:r>
              <a:rPr lang="ru-RU" sz="1800" dirty="0">
                <a:solidFill>
                  <a:srgbClr val="7030A0"/>
                </a:solidFill>
              </a:rPr>
              <a:t> </a:t>
            </a:r>
            <a:r>
              <a:rPr lang="ru-RU" sz="1800" dirty="0" err="1">
                <a:solidFill>
                  <a:srgbClr val="7030A0"/>
                </a:solidFill>
              </a:rPr>
              <a:t>алдымен</a:t>
            </a:r>
            <a:r>
              <a:rPr lang="ru-RU" sz="1800" dirty="0">
                <a:solidFill>
                  <a:srgbClr val="7030A0"/>
                </a:solidFill>
              </a:rPr>
              <a:t> </a:t>
            </a:r>
            <a:r>
              <a:rPr lang="ru-RU" sz="1800" dirty="0" err="1">
                <a:solidFill>
                  <a:srgbClr val="7030A0"/>
                </a:solidFill>
              </a:rPr>
              <a:t>әр</a:t>
            </a:r>
            <a:r>
              <a:rPr lang="ru-RU" sz="1800" dirty="0">
                <a:solidFill>
                  <a:srgbClr val="7030A0"/>
                </a:solidFill>
              </a:rPr>
              <a:t> бала </a:t>
            </a:r>
            <a:r>
              <a:rPr lang="ru-RU" sz="1800" dirty="0" err="1">
                <a:solidFill>
                  <a:srgbClr val="7030A0"/>
                </a:solidFill>
              </a:rPr>
              <a:t>компьтерде</a:t>
            </a:r>
            <a:r>
              <a:rPr lang="ru-RU" sz="1800" dirty="0">
                <a:solidFill>
                  <a:srgbClr val="7030A0"/>
                </a:solidFill>
              </a:rPr>
              <a:t> </a:t>
            </a:r>
            <a:r>
              <a:rPr lang="ru-RU" sz="1800" dirty="0" err="1">
                <a:solidFill>
                  <a:srgbClr val="7030A0"/>
                </a:solidFill>
              </a:rPr>
              <a:t>жұмыс</a:t>
            </a:r>
            <a:r>
              <a:rPr lang="ru-RU" sz="1800" dirty="0">
                <a:solidFill>
                  <a:srgbClr val="7030A0"/>
                </a:solidFill>
              </a:rPr>
              <a:t> </a:t>
            </a:r>
            <a:r>
              <a:rPr lang="ru-RU" sz="1800" dirty="0" err="1">
                <a:solidFill>
                  <a:srgbClr val="7030A0"/>
                </a:solidFill>
              </a:rPr>
              <a:t>жасап</a:t>
            </a:r>
            <a:r>
              <a:rPr lang="ru-RU" sz="1800" dirty="0">
                <a:solidFill>
                  <a:srgbClr val="7030A0"/>
                </a:solidFill>
              </a:rPr>
              <a:t> </a:t>
            </a:r>
            <a:r>
              <a:rPr lang="ru-RU" sz="1800" dirty="0" err="1">
                <a:solidFill>
                  <a:srgbClr val="7030A0"/>
                </a:solidFill>
              </a:rPr>
              <a:t>отырғанда</a:t>
            </a:r>
            <a:r>
              <a:rPr lang="ru-RU" sz="1800" dirty="0">
                <a:solidFill>
                  <a:srgbClr val="7030A0"/>
                </a:solidFill>
              </a:rPr>
              <a:t> техника </a:t>
            </a:r>
            <a:r>
              <a:rPr lang="ru-RU" sz="1800" dirty="0" err="1">
                <a:solidFill>
                  <a:srgbClr val="7030A0"/>
                </a:solidFill>
              </a:rPr>
              <a:t>қауіпсіздік</a:t>
            </a:r>
            <a:r>
              <a:rPr lang="ru-RU" sz="1800" dirty="0">
                <a:solidFill>
                  <a:srgbClr val="7030A0"/>
                </a:solidFill>
              </a:rPr>
              <a:t> </a:t>
            </a:r>
            <a:r>
              <a:rPr lang="ru-RU" sz="1800" dirty="0" err="1">
                <a:solidFill>
                  <a:srgbClr val="7030A0"/>
                </a:solidFill>
              </a:rPr>
              <a:t>ережесін</a:t>
            </a:r>
            <a:r>
              <a:rPr lang="ru-RU" sz="1800" dirty="0">
                <a:solidFill>
                  <a:srgbClr val="7030A0"/>
                </a:solidFill>
              </a:rPr>
              <a:t> </a:t>
            </a:r>
            <a:r>
              <a:rPr lang="ru-RU" sz="1800" dirty="0" err="1">
                <a:solidFill>
                  <a:srgbClr val="7030A0"/>
                </a:solidFill>
              </a:rPr>
              <a:t>сақтау</a:t>
            </a:r>
            <a:r>
              <a:rPr lang="ru-RU" sz="1800" dirty="0">
                <a:solidFill>
                  <a:srgbClr val="7030A0"/>
                </a:solidFill>
              </a:rPr>
              <a:t> </a:t>
            </a:r>
            <a:r>
              <a:rPr lang="ru-RU" sz="1800" dirty="0" err="1">
                <a:solidFill>
                  <a:srgbClr val="7030A0"/>
                </a:solidFill>
              </a:rPr>
              <a:t>керек</a:t>
            </a:r>
            <a:r>
              <a:rPr lang="ru-RU" sz="1800" dirty="0">
                <a:solidFill>
                  <a:srgbClr val="7030A0"/>
                </a:solidFill>
              </a:rPr>
              <a:t>. </a:t>
            </a:r>
            <a:r>
              <a:rPr lang="ru-RU" sz="1800" dirty="0" err="1">
                <a:solidFill>
                  <a:srgbClr val="7030A0"/>
                </a:solidFill>
              </a:rPr>
              <a:t>Ережелер</a:t>
            </a:r>
            <a:r>
              <a:rPr lang="ru-RU" sz="1800" dirty="0">
                <a:solidFill>
                  <a:srgbClr val="7030A0"/>
                </a:solidFill>
              </a:rPr>
              <a:t> </a:t>
            </a:r>
            <a:r>
              <a:rPr lang="ru-RU" sz="1800" dirty="0" err="1">
                <a:solidFill>
                  <a:srgbClr val="7030A0"/>
                </a:solidFill>
              </a:rPr>
              <a:t>талапқа</a:t>
            </a:r>
            <a:r>
              <a:rPr lang="ru-RU" sz="1800" dirty="0">
                <a:solidFill>
                  <a:srgbClr val="7030A0"/>
                </a:solidFill>
              </a:rPr>
              <a:t> </a:t>
            </a:r>
            <a:r>
              <a:rPr lang="ru-RU" sz="1800" dirty="0" err="1">
                <a:solidFill>
                  <a:srgbClr val="7030A0"/>
                </a:solidFill>
              </a:rPr>
              <a:t>сай</a:t>
            </a:r>
            <a:r>
              <a:rPr lang="ru-RU" sz="1800" dirty="0">
                <a:solidFill>
                  <a:srgbClr val="7030A0"/>
                </a:solidFill>
              </a:rPr>
              <a:t> </a:t>
            </a:r>
            <a:r>
              <a:rPr lang="ru-RU" sz="1800" dirty="0" err="1">
                <a:solidFill>
                  <a:srgbClr val="7030A0"/>
                </a:solidFill>
              </a:rPr>
              <a:t>орындалса</a:t>
            </a:r>
            <a:r>
              <a:rPr lang="ru-RU" sz="1800" dirty="0">
                <a:solidFill>
                  <a:srgbClr val="7030A0"/>
                </a:solidFill>
              </a:rPr>
              <a:t> </a:t>
            </a:r>
            <a:r>
              <a:rPr lang="ru-RU" sz="1800" dirty="0" err="1">
                <a:solidFill>
                  <a:srgbClr val="7030A0"/>
                </a:solidFill>
              </a:rPr>
              <a:t>денсаулыққа</a:t>
            </a:r>
            <a:r>
              <a:rPr lang="ru-RU" sz="1800" dirty="0">
                <a:solidFill>
                  <a:srgbClr val="7030A0"/>
                </a:solidFill>
              </a:rPr>
              <a:t> </a:t>
            </a:r>
            <a:r>
              <a:rPr lang="ru-RU" sz="1800" dirty="0" err="1">
                <a:solidFill>
                  <a:srgbClr val="7030A0"/>
                </a:solidFill>
              </a:rPr>
              <a:t>зиян</a:t>
            </a:r>
            <a:r>
              <a:rPr lang="ru-RU" sz="1800" dirty="0">
                <a:solidFill>
                  <a:srgbClr val="7030A0"/>
                </a:solidFill>
              </a:rPr>
              <a:t> </a:t>
            </a:r>
            <a:r>
              <a:rPr lang="ru-RU" sz="1800" dirty="0" err="1">
                <a:solidFill>
                  <a:srgbClr val="7030A0"/>
                </a:solidFill>
              </a:rPr>
              <a:t>тимейді</a:t>
            </a:r>
            <a:r>
              <a:rPr lang="ru-RU" sz="1800" dirty="0">
                <a:solidFill>
                  <a:srgbClr val="7030A0"/>
                </a:solidFill>
              </a:rPr>
              <a:t>. </a:t>
            </a:r>
            <a:r>
              <a:rPr lang="ru-RU" sz="1800" dirty="0" err="1">
                <a:solidFill>
                  <a:srgbClr val="7030A0"/>
                </a:solidFill>
              </a:rPr>
              <a:t>Көзге</a:t>
            </a:r>
            <a:r>
              <a:rPr lang="ru-RU" sz="1800" dirty="0">
                <a:solidFill>
                  <a:srgbClr val="7030A0"/>
                </a:solidFill>
              </a:rPr>
              <a:t> </a:t>
            </a:r>
            <a:r>
              <a:rPr lang="ru-RU" sz="1800" dirty="0" err="1">
                <a:solidFill>
                  <a:srgbClr val="7030A0"/>
                </a:solidFill>
              </a:rPr>
              <a:t>жаттығулар</a:t>
            </a:r>
            <a:r>
              <a:rPr lang="ru-RU" sz="1800" dirty="0">
                <a:solidFill>
                  <a:srgbClr val="7030A0"/>
                </a:solidFill>
              </a:rPr>
              <a:t> </a:t>
            </a:r>
            <a:r>
              <a:rPr lang="ru-RU" sz="1800" dirty="0" err="1">
                <a:solidFill>
                  <a:srgbClr val="7030A0"/>
                </a:solidFill>
              </a:rPr>
              <a:t>жасалады</a:t>
            </a:r>
            <a:r>
              <a:rPr lang="ru-RU" sz="1800" dirty="0">
                <a:solidFill>
                  <a:srgbClr val="7030A0"/>
                </a:solidFill>
              </a:rPr>
              <a:t>, </a:t>
            </a:r>
            <a:r>
              <a:rPr lang="ru-RU" sz="1800" dirty="0" err="1">
                <a:solidFill>
                  <a:srgbClr val="7030A0"/>
                </a:solidFill>
              </a:rPr>
              <a:t>әр</a:t>
            </a:r>
            <a:r>
              <a:rPr lang="ru-RU" sz="1800" dirty="0">
                <a:solidFill>
                  <a:srgbClr val="7030A0"/>
                </a:solidFill>
              </a:rPr>
              <a:t> 20 – 25 минут </a:t>
            </a:r>
            <a:r>
              <a:rPr lang="ru-RU" sz="1800" dirty="0" err="1">
                <a:solidFill>
                  <a:srgbClr val="7030A0"/>
                </a:solidFill>
              </a:rPr>
              <a:t>сайын</a:t>
            </a:r>
            <a:r>
              <a:rPr lang="ru-RU" sz="1800" dirty="0">
                <a:solidFill>
                  <a:srgbClr val="7030A0"/>
                </a:solidFill>
              </a:rPr>
              <a:t>, </a:t>
            </a:r>
            <a:r>
              <a:rPr lang="ru-RU" sz="1800" dirty="0" err="1">
                <a:solidFill>
                  <a:srgbClr val="7030A0"/>
                </a:solidFill>
              </a:rPr>
              <a:t>көзбен</a:t>
            </a:r>
            <a:r>
              <a:rPr lang="ru-RU" sz="1800" dirty="0">
                <a:solidFill>
                  <a:srgbClr val="7030A0"/>
                </a:solidFill>
              </a:rPr>
              <a:t> </a:t>
            </a:r>
            <a:r>
              <a:rPr lang="ru-RU" sz="1800" dirty="0" err="1">
                <a:solidFill>
                  <a:srgbClr val="7030A0"/>
                </a:solidFill>
              </a:rPr>
              <a:t>компьютердің</a:t>
            </a:r>
            <a:r>
              <a:rPr lang="ru-RU" sz="1800" dirty="0">
                <a:solidFill>
                  <a:srgbClr val="7030A0"/>
                </a:solidFill>
              </a:rPr>
              <a:t> ара </a:t>
            </a:r>
            <a:r>
              <a:rPr lang="ru-RU" sz="1800" dirty="0" err="1">
                <a:solidFill>
                  <a:srgbClr val="7030A0"/>
                </a:solidFill>
              </a:rPr>
              <a:t>қашықтығы</a:t>
            </a:r>
            <a:r>
              <a:rPr lang="ru-RU" sz="1800" dirty="0">
                <a:solidFill>
                  <a:srgbClr val="7030A0"/>
                </a:solidFill>
              </a:rPr>
              <a:t> 60 – 70 см болу </a:t>
            </a:r>
            <a:r>
              <a:rPr lang="ru-RU" sz="1800" dirty="0" err="1">
                <a:solidFill>
                  <a:srgbClr val="7030A0"/>
                </a:solidFill>
              </a:rPr>
              <a:t>керек</a:t>
            </a:r>
            <a:r>
              <a:rPr lang="ru-RU" sz="1800" dirty="0">
                <a:solidFill>
                  <a:srgbClr val="7030A0"/>
                </a:solidFill>
              </a:rPr>
              <a:t>. </a:t>
            </a:r>
          </a:p>
        </p:txBody>
      </p:sp>
    </p:spTree>
    <p:extLst>
      <p:ext uri="{BB962C8B-B14F-4D97-AF65-F5344CB8AC3E}">
        <p14:creationId xmlns:p14="http://schemas.microsoft.com/office/powerpoint/2010/main" val="140546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r>
              <a:rPr lang="ru-RU" dirty="0" smtClean="0"/>
              <a:t> </a:t>
            </a:r>
            <a:endParaRPr lang="ru-RU" dirty="0"/>
          </a:p>
        </p:txBody>
      </p:sp>
      <p:pic>
        <p:nvPicPr>
          <p:cNvPr id="4" name="Рисунок 3"/>
          <p:cNvPicPr>
            <a:picLocks noChangeAspect="1"/>
          </p:cNvPicPr>
          <p:nvPr/>
        </p:nvPicPr>
        <p:blipFill>
          <a:blip r:embed="rId2"/>
          <a:stretch>
            <a:fillRect/>
          </a:stretch>
        </p:blipFill>
        <p:spPr>
          <a:xfrm>
            <a:off x="2452687" y="260648"/>
            <a:ext cx="4238625" cy="2016224"/>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791908539"/>
              </p:ext>
            </p:extLst>
          </p:nvPr>
        </p:nvGraphicFramePr>
        <p:xfrm>
          <a:off x="678608" y="2747745"/>
          <a:ext cx="7786782" cy="1402080"/>
        </p:xfrm>
        <a:graphic>
          <a:graphicData uri="http://schemas.openxmlformats.org/drawingml/2006/table">
            <a:tbl>
              <a:tblPr/>
              <a:tblGrid>
                <a:gridCol w="7786782">
                  <a:extLst>
                    <a:ext uri="{9D8B030D-6E8A-4147-A177-3AD203B41FA5}">
                      <a16:colId xmlns:a16="http://schemas.microsoft.com/office/drawing/2014/main" val="4156183543"/>
                    </a:ext>
                  </a:extLst>
                </a:gridCol>
              </a:tblGrid>
              <a:tr h="329553">
                <a:tc>
                  <a:txBody>
                    <a:bodyPr/>
                    <a:lstStyle/>
                    <a:p>
                      <a:pPr algn="ctr" fontAlgn="t">
                        <a:spcAft>
                          <a:spcPts val="0"/>
                        </a:spcAft>
                      </a:pPr>
                      <a:r>
                        <a:rPr lang="ru-RU" sz="2800" b="1" i="1" dirty="0" err="1" smtClean="0">
                          <a:solidFill>
                            <a:srgbClr val="FF0000"/>
                          </a:solidFill>
                          <a:effectLst/>
                          <a:latin typeface="Times New Roman" panose="02020603050405020304" pitchFamily="18" charset="0"/>
                        </a:rPr>
                        <a:t>Ғаламтордағы</a:t>
                      </a:r>
                      <a:r>
                        <a:rPr lang="ru-RU" sz="2800" b="1" i="1" dirty="0" smtClean="0">
                          <a:solidFill>
                            <a:srgbClr val="FF0000"/>
                          </a:solidFill>
                          <a:effectLst/>
                          <a:latin typeface="Times New Roman" panose="02020603050405020304" pitchFamily="18" charset="0"/>
                        </a:rPr>
                        <a:t> </a:t>
                      </a:r>
                      <a:r>
                        <a:rPr lang="ru-RU" sz="2800" b="1" i="1" dirty="0" err="1" smtClean="0">
                          <a:solidFill>
                            <a:srgbClr val="FF0000"/>
                          </a:solidFill>
                          <a:effectLst/>
                          <a:latin typeface="Times New Roman" panose="02020603050405020304" pitchFamily="18" charset="0"/>
                        </a:rPr>
                        <a:t>қауіпсіз</a:t>
                      </a:r>
                      <a:r>
                        <a:rPr lang="ru-RU" sz="2800" b="1" i="1" dirty="0" smtClean="0">
                          <a:solidFill>
                            <a:srgbClr val="FF0000"/>
                          </a:solidFill>
                          <a:effectLst/>
                          <a:latin typeface="Times New Roman" panose="02020603050405020304" pitchFamily="18" charset="0"/>
                        </a:rPr>
                        <a:t> </a:t>
                      </a:r>
                      <a:r>
                        <a:rPr lang="ru-RU" sz="2800" b="1" i="1" dirty="0" err="1" smtClean="0">
                          <a:solidFill>
                            <a:srgbClr val="FF0000"/>
                          </a:solidFill>
                          <a:effectLst/>
                          <a:latin typeface="Times New Roman" panose="02020603050405020304" pitchFamily="18" charset="0"/>
                        </a:rPr>
                        <a:t>өмір</a:t>
                      </a:r>
                      <a:r>
                        <a:rPr lang="ru-RU" sz="2800" b="1" i="1" dirty="0" smtClean="0">
                          <a:solidFill>
                            <a:srgbClr val="FF0000"/>
                          </a:solidFill>
                          <a:effectLst/>
                          <a:latin typeface="Times New Roman" panose="02020603050405020304" pitchFamily="18" charset="0"/>
                        </a:rPr>
                        <a:t> </a:t>
                      </a:r>
                      <a:r>
                        <a:rPr lang="ru-RU" sz="2800" b="1" i="1" dirty="0" err="1" smtClean="0">
                          <a:solidFill>
                            <a:srgbClr val="FF0000"/>
                          </a:solidFill>
                          <a:effectLst/>
                          <a:latin typeface="Times New Roman" panose="02020603050405020304" pitchFamily="18" charset="0"/>
                        </a:rPr>
                        <a:t>ережелері</a:t>
                      </a:r>
                      <a:endParaRPr lang="ru-RU" sz="2800" b="1" i="1" dirty="0" smtClean="0">
                        <a:solidFill>
                          <a:srgbClr val="FF0000"/>
                        </a:solidFill>
                        <a:effectLst/>
                        <a:latin typeface="Times New Roman" panose="02020603050405020304" pitchFamily="18" charset="0"/>
                      </a:endParaRPr>
                    </a:p>
                    <a:p>
                      <a:pPr algn="ctr" fontAlgn="t">
                        <a:spcAft>
                          <a:spcPts val="0"/>
                        </a:spcAft>
                      </a:pPr>
                      <a:endParaRPr lang="ru-RU" sz="2800" i="1" dirty="0">
                        <a:solidFill>
                          <a:srgbClr val="FF0000"/>
                        </a:solidFill>
                        <a:effectLst/>
                      </a:endParaRPr>
                    </a:p>
                  </a:txBody>
                  <a:tcPr marL="0" marR="0" marT="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59135946"/>
                  </a:ext>
                </a:extLst>
              </a:tr>
              <a:tr h="211855">
                <a:tc>
                  <a:txBody>
                    <a:bodyPr/>
                    <a:lstStyle/>
                    <a:p>
                      <a:pPr algn="r" fontAlgn="t"/>
                      <a:r>
                        <a:rPr lang="ru-RU" sz="1800" dirty="0" smtClean="0">
                          <a:effectLst/>
                        </a:rPr>
                        <a:t> </a:t>
                      </a:r>
                      <a:endParaRPr lang="ru-RU" sz="1800" dirty="0">
                        <a:effectLst/>
                      </a:endParaRPr>
                    </a:p>
                  </a:txBody>
                  <a:tcPr marL="0" marR="0" marT="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575123768"/>
                  </a:ext>
                </a:extLst>
              </a:tr>
              <a:tr h="211855">
                <a:tc>
                  <a:txBody>
                    <a:bodyPr/>
                    <a:lstStyle/>
                    <a:p>
                      <a:pPr algn="just" fontAlgn="t">
                        <a:spcAft>
                          <a:spcPts val="0"/>
                        </a:spcAft>
                      </a:pPr>
                      <a:r>
                        <a:rPr lang="ru-RU" sz="1800" dirty="0">
                          <a:effectLst/>
                          <a:latin typeface="Times New Roman" panose="02020603050405020304" pitchFamily="18" charset="0"/>
                        </a:rPr>
                        <a:t>                   </a:t>
                      </a:r>
                      <a:endParaRPr lang="ru-RU" sz="1800" dirty="0">
                        <a:effectLst/>
                      </a:endParaRPr>
                    </a:p>
                  </a:txBody>
                  <a:tcPr marL="0" marR="0" marT="0" marB="0">
                    <a:lnL w="6350" cap="flat" cmpd="sng" algn="ctr">
                      <a:solidFill>
                        <a:srgbClr val="EBEBEB"/>
                      </a:solidFill>
                      <a:prstDash val="solid"/>
                      <a:round/>
                      <a:headEnd type="none" w="med" len="med"/>
                      <a:tailEnd type="none" w="med" len="med"/>
                    </a:lnL>
                    <a:lnR w="6350" cap="flat" cmpd="sng" algn="ctr">
                      <a:solidFill>
                        <a:srgbClr val="EBEBEB"/>
                      </a:solidFill>
                      <a:prstDash val="solid"/>
                      <a:round/>
                      <a:headEnd type="none" w="med" len="med"/>
                      <a:tailEnd type="none" w="med" len="med"/>
                    </a:lnR>
                    <a:lnT w="6350" cap="flat" cmpd="sng" algn="ctr">
                      <a:solidFill>
                        <a:srgbClr val="EBEBEB"/>
                      </a:solidFill>
                      <a:prstDash val="solid"/>
                      <a:round/>
                      <a:headEnd type="none" w="med" len="med"/>
                      <a:tailEnd type="none" w="med" len="med"/>
                    </a:lnT>
                    <a:lnB w="635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108566790"/>
                  </a:ext>
                </a:extLst>
              </a:tr>
            </a:tbl>
          </a:graphicData>
        </a:graphic>
      </p:graphicFrame>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360557"/>
            <a:ext cx="4869904" cy="2520281"/>
          </a:xfrm>
          <a:prstGeom prst="rect">
            <a:avLst/>
          </a:prstGeom>
        </p:spPr>
      </p:pic>
    </p:spTree>
    <p:extLst>
      <p:ext uri="{BB962C8B-B14F-4D97-AF65-F5344CB8AC3E}">
        <p14:creationId xmlns:p14="http://schemas.microsoft.com/office/powerpoint/2010/main" val="1064157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573016"/>
            <a:ext cx="8904844" cy="2808312"/>
          </a:xfrm>
        </p:spPr>
        <p:txBody>
          <a:bodyPr/>
          <a:lstStyle/>
          <a:p>
            <a:pPr algn="l"/>
            <a:r>
              <a:rPr lang="ru-RU" sz="2800" i="1" dirty="0">
                <a:solidFill>
                  <a:srgbClr val="FF0000"/>
                </a:solidFill>
                <a:effectLst/>
                <a:latin typeface="Times New Roman" panose="02020603050405020304" pitchFamily="18" charset="0"/>
                <a:cs typeface="Times New Roman" panose="02020603050405020304" pitchFamily="18" charset="0"/>
              </a:rPr>
              <a:t>1.Әлеуметтік </a:t>
            </a:r>
            <a:r>
              <a:rPr lang="ru-RU" sz="2800" i="1" dirty="0" err="1" smtClean="0">
                <a:solidFill>
                  <a:srgbClr val="FF0000"/>
                </a:solidFill>
                <a:effectLst/>
                <a:latin typeface="Times New Roman" panose="02020603050405020304" pitchFamily="18" charset="0"/>
                <a:cs typeface="Times New Roman" panose="02020603050405020304" pitchFamily="18" charset="0"/>
              </a:rPr>
              <a:t>желілер</a:t>
            </a:r>
            <a:r>
              <a:rPr lang="ru-RU" sz="1800" dirty="0" smtClean="0">
                <a:solidFill>
                  <a:srgbClr val="FF0000"/>
                </a:solidFill>
                <a:effectLst/>
                <a:latin typeface="Times New Roman" panose="02020603050405020304" pitchFamily="18" charset="0"/>
                <a:cs typeface="Times New Roman" panose="02020603050405020304" pitchFamily="18" charset="0"/>
              </a:rPr>
              <a:t/>
            </a:r>
            <a:br>
              <a:rPr lang="ru-RU" sz="1800" dirty="0" smtClean="0">
                <a:solidFill>
                  <a:srgbClr val="FF0000"/>
                </a:solidFill>
                <a:effectLst/>
                <a:latin typeface="Times New Roman" panose="02020603050405020304" pitchFamily="18" charset="0"/>
                <a:cs typeface="Times New Roman" panose="02020603050405020304" pitchFamily="18" charset="0"/>
              </a:rPr>
            </a:br>
            <a:r>
              <a:rPr lang="ru-RU" sz="1800" b="0" dirty="0" err="1" smtClean="0">
                <a:solidFill>
                  <a:srgbClr val="7030A0"/>
                </a:solidFill>
                <a:effectLst/>
                <a:latin typeface="Times New Roman" panose="02020603050405020304" pitchFamily="18" charset="0"/>
                <a:cs typeface="Times New Roman" panose="02020603050405020304" pitchFamily="18" charset="0"/>
              </a:rPr>
              <a:t>Сөйлесіп</a:t>
            </a:r>
            <a:r>
              <a:rPr lang="ru-RU" sz="1800" b="0" dirty="0" smtClean="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отырған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адамыңа</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кездескен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кезде</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қоятын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сұрақтарыңды</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қой</a:t>
            </a:r>
            <a:r>
              <a:rPr lang="ru-RU" sz="1800" b="0" dirty="0">
                <a:solidFill>
                  <a:srgbClr val="7030A0"/>
                </a:solidFill>
                <a:effectLst/>
                <a:latin typeface="Times New Roman" panose="02020603050405020304" pitchFamily="18" charset="0"/>
                <a:cs typeface="Times New Roman" panose="02020603050405020304" pitchFamily="18" charset="0"/>
              </a:rPr>
              <a:t>.</a:t>
            </a:r>
            <a:br>
              <a:rPr lang="ru-RU" sz="1800" b="0" dirty="0">
                <a:solidFill>
                  <a:srgbClr val="7030A0"/>
                </a:solidFill>
                <a:effectLst/>
                <a:latin typeface="Times New Roman" panose="02020603050405020304" pitchFamily="18" charset="0"/>
                <a:cs typeface="Times New Roman" panose="02020603050405020304" pitchFamily="18" charset="0"/>
              </a:rPr>
            </a:br>
            <a:r>
              <a:rPr lang="ru-RU" sz="1800" b="0" dirty="0" err="1" smtClean="0">
                <a:solidFill>
                  <a:srgbClr val="7030A0"/>
                </a:solidFill>
                <a:effectLst/>
                <a:latin typeface="Times New Roman" panose="02020603050405020304" pitchFamily="18" charset="0"/>
                <a:cs typeface="Times New Roman" panose="02020603050405020304" pitchFamily="18" charset="0"/>
              </a:rPr>
              <a:t>Өзің</a:t>
            </a:r>
            <a:r>
              <a:rPr lang="ru-RU" sz="1800" b="0" dirty="0" smtClean="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туралы</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қандай</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ақпарат</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беретініңді</a:t>
            </a:r>
            <a:r>
              <a:rPr lang="ru-RU" sz="1800" b="0" dirty="0">
                <a:solidFill>
                  <a:srgbClr val="7030A0"/>
                </a:solidFill>
                <a:effectLst/>
                <a:latin typeface="Times New Roman" panose="02020603050405020304" pitchFamily="18" charset="0"/>
                <a:cs typeface="Times New Roman" panose="02020603050405020304" pitchFamily="18" charset="0"/>
              </a:rPr>
              <a:t> тек сен </a:t>
            </a:r>
            <a:r>
              <a:rPr lang="ru-RU" sz="1800" b="0" dirty="0" err="1">
                <a:solidFill>
                  <a:srgbClr val="7030A0"/>
                </a:solidFill>
                <a:effectLst/>
                <a:latin typeface="Times New Roman" panose="02020603050405020304" pitchFamily="18" charset="0"/>
                <a:cs typeface="Times New Roman" panose="02020603050405020304" pitchFamily="18" charset="0"/>
              </a:rPr>
              <a:t>ған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шешесің</a:t>
            </a:r>
            <a:r>
              <a:rPr lang="ru-RU" sz="1800" b="0" dirty="0" smtClean="0">
                <a:solidFill>
                  <a:srgbClr val="7030A0"/>
                </a:solidFill>
                <a:effectLst/>
                <a:latin typeface="Times New Roman" panose="02020603050405020304" pitchFamily="18" charset="0"/>
                <a:cs typeface="Times New Roman" panose="02020603050405020304" pitchFamily="18" charset="0"/>
              </a:rPr>
              <a:t>.</a:t>
            </a:r>
            <a:r>
              <a:rPr lang="ru-RU" sz="1800" b="0" dirty="0">
                <a:solidFill>
                  <a:srgbClr val="7030A0"/>
                </a:solidFill>
                <a:effectLst/>
                <a:latin typeface="Times New Roman" panose="02020603050405020304" pitchFamily="18" charset="0"/>
                <a:cs typeface="Times New Roman" panose="02020603050405020304" pitchFamily="18" charset="0"/>
              </a:rPr>
              <a:t/>
            </a:r>
            <a:br>
              <a:rPr lang="ru-RU" sz="1800" b="0" dirty="0">
                <a:solidFill>
                  <a:srgbClr val="7030A0"/>
                </a:solidFill>
                <a:effectLst/>
                <a:latin typeface="Times New Roman" panose="02020603050405020304" pitchFamily="18" charset="0"/>
                <a:cs typeface="Times New Roman" panose="02020603050405020304" pitchFamily="18" charset="0"/>
              </a:rPr>
            </a:b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Өз</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аккаунтыңды</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қауіпсіздендіруге</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тырыс</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smtClean="0">
                <a:solidFill>
                  <a:srgbClr val="7030A0"/>
                </a:solidFill>
                <a:effectLst/>
                <a:latin typeface="Times New Roman" panose="02020603050405020304" pitchFamily="18" charset="0"/>
                <a:cs typeface="Times New Roman" panose="02020603050405020304" pitchFamily="18" charset="0"/>
              </a:rPr>
              <a:t/>
            </a:r>
            <a:br>
              <a:rPr lang="ru-RU" sz="1800" b="0" dirty="0" smtClean="0">
                <a:solidFill>
                  <a:srgbClr val="7030A0"/>
                </a:solidFill>
                <a:effectLst/>
                <a:latin typeface="Times New Roman" panose="02020603050405020304" pitchFamily="18" charset="0"/>
                <a:cs typeface="Times New Roman" panose="02020603050405020304" pitchFamily="18" charset="0"/>
              </a:rPr>
            </a:br>
            <a:r>
              <a:rPr lang="ru-RU" sz="1800" b="0" dirty="0" err="1" smtClean="0">
                <a:solidFill>
                  <a:srgbClr val="7030A0"/>
                </a:solidFill>
                <a:effectLst/>
                <a:latin typeface="Times New Roman" panose="02020603050405020304" pitchFamily="18" charset="0"/>
                <a:cs typeface="Times New Roman" panose="02020603050405020304" pitchFamily="18" charset="0"/>
              </a:rPr>
              <a:t>Өз</a:t>
            </a:r>
            <a:r>
              <a:rPr lang="ru-RU" sz="1800" b="0" dirty="0" smtClean="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құпиясөзіңді</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ешкімге</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айтпа</a:t>
            </a:r>
            <a:r>
              <a:rPr lang="ru-RU" sz="1800" b="0" dirty="0">
                <a:solidFill>
                  <a:srgbClr val="7030A0"/>
                </a:solidFill>
                <a:effectLst/>
                <a:latin typeface="Times New Roman" panose="02020603050405020304" pitchFamily="18" charset="0"/>
                <a:cs typeface="Times New Roman" panose="02020603050405020304" pitchFamily="18" charset="0"/>
              </a:rPr>
              <a:t>.</a:t>
            </a:r>
            <a:br>
              <a:rPr lang="ru-RU" sz="1800" b="0" dirty="0">
                <a:solidFill>
                  <a:srgbClr val="7030A0"/>
                </a:solidFill>
                <a:effectLst/>
                <a:latin typeface="Times New Roman" panose="02020603050405020304" pitchFamily="18" charset="0"/>
                <a:cs typeface="Times New Roman" panose="02020603050405020304" pitchFamily="18" charset="0"/>
              </a:rPr>
            </a:br>
            <a:r>
              <a:rPr lang="ru-RU" sz="1800" b="0" dirty="0" err="1" smtClean="0">
                <a:solidFill>
                  <a:srgbClr val="7030A0"/>
                </a:solidFill>
                <a:effectLst/>
                <a:latin typeface="Times New Roman" panose="02020603050405020304" pitchFamily="18" charset="0"/>
                <a:cs typeface="Times New Roman" panose="02020603050405020304" pitchFamily="18" charset="0"/>
              </a:rPr>
              <a:t>Желіде</a:t>
            </a:r>
            <a:r>
              <a:rPr lang="ru-RU" sz="1800" b="0" dirty="0" smtClean="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басқа</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адам</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туралы</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ақпарат</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жариялама</a:t>
            </a:r>
            <a:r>
              <a:rPr lang="ru-RU" sz="1800" b="0" dirty="0">
                <a:solidFill>
                  <a:srgbClr val="7030A0"/>
                </a:solidFill>
                <a:effectLst/>
                <a:latin typeface="Times New Roman" panose="02020603050405020304" pitchFamily="18" charset="0"/>
                <a:cs typeface="Times New Roman" panose="02020603050405020304" pitchFamily="18" charset="0"/>
              </a:rPr>
              <a:t>.</a:t>
            </a:r>
            <a:br>
              <a:rPr lang="ru-RU" sz="1800" b="0" dirty="0">
                <a:solidFill>
                  <a:srgbClr val="7030A0"/>
                </a:solidFill>
                <a:effectLst/>
                <a:latin typeface="Times New Roman" panose="02020603050405020304" pitchFamily="18" charset="0"/>
                <a:cs typeface="Times New Roman" panose="02020603050405020304" pitchFamily="18" charset="0"/>
              </a:rPr>
            </a:br>
            <a:r>
              <a:rPr lang="ru-RU" sz="1800" b="0" dirty="0" err="1" smtClean="0">
                <a:solidFill>
                  <a:srgbClr val="7030A0"/>
                </a:solidFill>
                <a:effectLst/>
                <a:latin typeface="Times New Roman" panose="02020603050405020304" pitchFamily="18" charset="0"/>
                <a:cs typeface="Times New Roman" panose="02020603050405020304" pitchFamily="18" charset="0"/>
              </a:rPr>
              <a:t>Егер</a:t>
            </a:r>
            <a:r>
              <a:rPr lang="ru-RU" sz="1800" b="0" dirty="0" smtClean="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желіде</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бүркеншек</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атпен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тіркелген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болсаң</a:t>
            </a:r>
            <a:r>
              <a:rPr lang="ru-RU" sz="1800" b="0" dirty="0">
                <a:solidFill>
                  <a:srgbClr val="7030A0"/>
                </a:solidFill>
                <a:effectLst/>
                <a:latin typeface="Times New Roman" panose="02020603050405020304" pitchFamily="18" charset="0"/>
                <a:cs typeface="Times New Roman" panose="02020603050405020304" pitchFamily="18" charset="0"/>
              </a:rPr>
              <a:t>,  оны тек  </a:t>
            </a:r>
            <a:r>
              <a:rPr lang="ru-RU" sz="1800" b="0" dirty="0" err="1">
                <a:solidFill>
                  <a:srgbClr val="7030A0"/>
                </a:solidFill>
                <a:effectLst/>
                <a:latin typeface="Times New Roman" panose="02020603050405020304" pitchFamily="18" charset="0"/>
                <a:cs typeface="Times New Roman" panose="02020603050405020304" pitchFamily="18" charset="0"/>
              </a:rPr>
              <a:t>сенетін</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адамдарыңа</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ғана</a:t>
            </a:r>
            <a:r>
              <a:rPr lang="ru-RU" sz="1800" b="0" dirty="0">
                <a:solidFill>
                  <a:srgbClr val="7030A0"/>
                </a:solidFill>
                <a:effectLst/>
                <a:latin typeface="Times New Roman" panose="02020603050405020304" pitchFamily="18" charset="0"/>
                <a:cs typeface="Times New Roman" panose="02020603050405020304" pitchFamily="18" charset="0"/>
              </a:rPr>
              <a:t> </a:t>
            </a:r>
            <a:r>
              <a:rPr lang="ru-RU" sz="1800" b="0" dirty="0" err="1">
                <a:solidFill>
                  <a:srgbClr val="7030A0"/>
                </a:solidFill>
                <a:effectLst/>
                <a:latin typeface="Times New Roman" panose="02020603050405020304" pitchFamily="18" charset="0"/>
                <a:cs typeface="Times New Roman" panose="02020603050405020304" pitchFamily="18" charset="0"/>
              </a:rPr>
              <a:t>айт</a:t>
            </a:r>
            <a:endParaRPr lang="ru-RU" sz="1800" b="0" dirty="0">
              <a:solidFill>
                <a:srgbClr val="7030A0"/>
              </a:solidFill>
              <a:effectLst/>
              <a:latin typeface="Times New Roman" panose="02020603050405020304" pitchFamily="18" charset="0"/>
              <a:cs typeface="Times New Roman" panose="02020603050405020304" pitchFamily="18" charset="0"/>
            </a:endParaRPr>
          </a:p>
        </p:txBody>
      </p:sp>
      <p:pic>
        <p:nvPicPr>
          <p:cNvPr id="10"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04516" y="690633"/>
            <a:ext cx="4267200" cy="2448271"/>
          </a:xfrm>
        </p:spPr>
      </p:pic>
    </p:spTree>
    <p:extLst>
      <p:ext uri="{BB962C8B-B14F-4D97-AF65-F5344CB8AC3E}">
        <p14:creationId xmlns:p14="http://schemas.microsoft.com/office/powerpoint/2010/main" val="343931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08911" cy="4176464"/>
          </a:xfrm>
        </p:spPr>
        <p:txBody>
          <a:bodyPr/>
          <a:lstStyle/>
          <a:p>
            <a:pPr algn="l"/>
            <a:r>
              <a:rPr lang="ru-RU" sz="1800" dirty="0" smtClean="0">
                <a:solidFill>
                  <a:srgbClr val="FF0000"/>
                </a:solidFill>
                <a:effectLst/>
                <a:latin typeface="Times New Roman" panose="02020603050405020304" pitchFamily="18" charset="0"/>
                <a:cs typeface="Times New Roman" panose="02020603050405020304" pitchFamily="18" charset="0"/>
              </a:rPr>
              <a:t> </a:t>
            </a:r>
            <a:r>
              <a:rPr lang="ru-RU" sz="2800" dirty="0" err="1">
                <a:solidFill>
                  <a:srgbClr val="FF0000"/>
                </a:solidFill>
                <a:effectLst/>
                <a:latin typeface="Times New Roman" panose="02020603050405020304" pitchFamily="18" charset="0"/>
                <a:cs typeface="Times New Roman" panose="02020603050405020304" pitchFamily="18" charset="0"/>
              </a:rPr>
              <a:t>Мобильді</a:t>
            </a:r>
            <a:r>
              <a:rPr lang="ru-RU" sz="2800" dirty="0">
                <a:solidFill>
                  <a:srgbClr val="FF0000"/>
                </a:solidFill>
                <a:effectLst/>
                <a:latin typeface="Times New Roman" panose="02020603050405020304" pitchFamily="18" charset="0"/>
                <a:cs typeface="Times New Roman" panose="02020603050405020304" pitchFamily="18" charset="0"/>
              </a:rPr>
              <a:t> </a:t>
            </a:r>
            <a:r>
              <a:rPr lang="ru-RU" sz="2800" dirty="0" err="1">
                <a:solidFill>
                  <a:srgbClr val="FF0000"/>
                </a:solidFill>
                <a:effectLst/>
                <a:latin typeface="Times New Roman" panose="02020603050405020304" pitchFamily="18" charset="0"/>
                <a:cs typeface="Times New Roman" panose="02020603050405020304" pitchFamily="18" charset="0"/>
              </a:rPr>
              <a:t>ғаламтор</a:t>
            </a:r>
            <a:r>
              <a:rPr lang="ru-RU" sz="1800" b="0" dirty="0">
                <a:effectLst/>
                <a:latin typeface="Times New Roman" panose="02020603050405020304" pitchFamily="18" charset="0"/>
                <a:cs typeface="Times New Roman" panose="02020603050405020304" pitchFamily="18" charset="0"/>
              </a:rPr>
              <a:t/>
            </a:r>
            <a:br>
              <a:rPr lang="ru-RU" sz="1800" b="0" dirty="0">
                <a:effectLst/>
                <a:latin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cs typeface="Times New Roman" panose="02020603050405020304" pitchFamily="18" charset="0"/>
              </a:rPr>
              <a:t> </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smtClean="0">
                <a:solidFill>
                  <a:srgbClr val="7030A0"/>
                </a:solidFill>
                <a:effectLst/>
                <a:latin typeface="Times New Roman" panose="02020603050405020304" pitchFamily="18" charset="0"/>
                <a:cs typeface="Times New Roman" panose="02020603050405020304" pitchFamily="18" charset="0"/>
              </a:rPr>
              <a:t>Кім</a:t>
            </a:r>
            <a:r>
              <a:rPr lang="ru-RU" sz="1800" dirty="0" smtClean="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болса</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соған</a:t>
            </a:r>
            <a:r>
              <a:rPr lang="ru-RU" sz="1800" dirty="0">
                <a:solidFill>
                  <a:srgbClr val="7030A0"/>
                </a:solidFill>
                <a:effectLst/>
                <a:latin typeface="Times New Roman" panose="02020603050405020304" pitchFamily="18" charset="0"/>
                <a:cs typeface="Times New Roman" panose="02020603050405020304" pitchFamily="18" charset="0"/>
              </a:rPr>
              <a:t> телефон </a:t>
            </a:r>
            <a:r>
              <a:rPr lang="ru-RU" sz="1800" dirty="0" err="1">
                <a:solidFill>
                  <a:srgbClr val="7030A0"/>
                </a:solidFill>
                <a:effectLst/>
                <a:latin typeface="Times New Roman" panose="02020603050405020304" pitchFamily="18" charset="0"/>
                <a:cs typeface="Times New Roman" panose="02020603050405020304" pitchFamily="18" charset="0"/>
              </a:rPr>
              <a:t>нөміріңді</a:t>
            </a:r>
            <a:r>
              <a:rPr lang="ru-RU" sz="1800" dirty="0">
                <a:solidFill>
                  <a:srgbClr val="7030A0"/>
                </a:solidFill>
                <a:effectLst/>
                <a:latin typeface="Times New Roman" panose="02020603050405020304" pitchFamily="18" charset="0"/>
                <a:cs typeface="Times New Roman" panose="02020603050405020304" pitchFamily="18" charset="0"/>
              </a:rPr>
              <a:t> берме.</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smtClean="0">
                <a:solidFill>
                  <a:srgbClr val="7030A0"/>
                </a:solidFill>
                <a:effectLst/>
                <a:latin typeface="Times New Roman" panose="02020603050405020304" pitchFamily="18" charset="0"/>
                <a:cs typeface="Times New Roman" panose="02020603050405020304" pitchFamily="18" charset="0"/>
              </a:rPr>
              <a:t>Хабарлама</a:t>
            </a:r>
            <a:r>
              <a:rPr lang="ru-RU" sz="1800" dirty="0">
                <a:solidFill>
                  <a:srgbClr val="7030A0"/>
                </a:solidFill>
                <a:effectLst/>
                <a:latin typeface="Times New Roman" panose="02020603050405020304" pitchFamily="18" charset="0"/>
                <a:cs typeface="Times New Roman" panose="02020603050405020304" pitchFamily="18" charset="0"/>
              </a:rPr>
              <a:t>, фото, </a:t>
            </a:r>
            <a:r>
              <a:rPr lang="ru-RU" sz="1800" dirty="0" err="1">
                <a:solidFill>
                  <a:srgbClr val="7030A0"/>
                </a:solidFill>
                <a:effectLst/>
                <a:latin typeface="Times New Roman" panose="02020603050405020304" pitchFamily="18" charset="0"/>
                <a:cs typeface="Times New Roman" panose="02020603050405020304" pitchFamily="18" charset="0"/>
              </a:rPr>
              <a:t>видеолардың</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күмәнді</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таратылымдарына</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қосылма</a:t>
            </a:r>
            <a:r>
              <a:rPr lang="ru-RU" sz="1800" dirty="0">
                <a:solidFill>
                  <a:srgbClr val="7030A0"/>
                </a:solidFill>
                <a:effectLst/>
                <a:latin typeface="Times New Roman" panose="02020603050405020304" pitchFamily="18" charset="0"/>
                <a:cs typeface="Times New Roman" panose="02020603050405020304" pitchFamily="18" charset="0"/>
              </a:rPr>
              <a:t>.</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smtClean="0">
                <a:solidFill>
                  <a:srgbClr val="7030A0"/>
                </a:solidFill>
                <a:effectLst/>
                <a:latin typeface="Times New Roman" panose="02020603050405020304" pitchFamily="18" charset="0"/>
                <a:cs typeface="Times New Roman" panose="02020603050405020304" pitchFamily="18" charset="0"/>
              </a:rPr>
              <a:t> </a:t>
            </a:r>
            <a:r>
              <a:rPr lang="ru-RU" sz="1800" dirty="0" err="1" smtClean="0">
                <a:solidFill>
                  <a:srgbClr val="7030A0"/>
                </a:solidFill>
                <a:effectLst/>
                <a:latin typeface="Times New Roman" panose="02020603050405020304" pitchFamily="18" charset="0"/>
                <a:cs typeface="Times New Roman" panose="02020603050405020304" pitchFamily="18" charset="0"/>
              </a:rPr>
              <a:t>Ғаламторда</a:t>
            </a:r>
            <a:r>
              <a:rPr lang="ru-RU" sz="1800" dirty="0" smtClean="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отырғанда</a:t>
            </a:r>
            <a:r>
              <a:rPr lang="ru-RU" sz="1800" dirty="0">
                <a:solidFill>
                  <a:srgbClr val="7030A0"/>
                </a:solidFill>
                <a:effectLst/>
                <a:latin typeface="Times New Roman" panose="02020603050405020304" pitchFamily="18" charset="0"/>
                <a:cs typeface="Times New Roman" panose="02020603050405020304" pitchFamily="18" charset="0"/>
              </a:rPr>
              <a:t> </a:t>
            </a:r>
            <a:r>
              <a:rPr lang="en-US" sz="1800" dirty="0">
                <a:solidFill>
                  <a:srgbClr val="7030A0"/>
                </a:solidFill>
                <a:effectLst/>
                <a:latin typeface="Times New Roman" panose="02020603050405020304" pitchFamily="18" charset="0"/>
                <a:cs typeface="Times New Roman" panose="02020603050405020304" pitchFamily="18" charset="0"/>
              </a:rPr>
              <a:t>Bluetooth-</a:t>
            </a:r>
            <a:r>
              <a:rPr lang="ru-RU" sz="1800" dirty="0" err="1">
                <a:solidFill>
                  <a:srgbClr val="7030A0"/>
                </a:solidFill>
                <a:effectLst/>
                <a:latin typeface="Times New Roman" panose="02020603050405020304" pitchFamily="18" charset="0"/>
                <a:cs typeface="Times New Roman" panose="02020603050405020304" pitchFamily="18" charset="0"/>
              </a:rPr>
              <a:t>ды</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қосылған</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күйінде</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қалдырма</a:t>
            </a:r>
            <a:r>
              <a:rPr lang="ru-RU" sz="1800" dirty="0">
                <a:solidFill>
                  <a:srgbClr val="7030A0"/>
                </a:solidFill>
                <a:effectLst/>
                <a:latin typeface="Times New Roman" panose="02020603050405020304" pitchFamily="18" charset="0"/>
                <a:cs typeface="Times New Roman" panose="02020603050405020304" pitchFamily="18" charset="0"/>
              </a:rPr>
              <a:t>.</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smtClean="0">
                <a:solidFill>
                  <a:srgbClr val="7030A0"/>
                </a:solidFill>
                <a:effectLst/>
                <a:latin typeface="Times New Roman" panose="02020603050405020304" pitchFamily="18" charset="0"/>
                <a:cs typeface="Times New Roman" panose="02020603050405020304" pitchFamily="18" charset="0"/>
              </a:rPr>
              <a:t>Жарнама</a:t>
            </a:r>
            <a:r>
              <a:rPr lang="ru-RU" sz="1800" dirty="0" smtClean="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тарататын</a:t>
            </a:r>
            <a:r>
              <a:rPr lang="ru-RU" sz="1800" dirty="0">
                <a:solidFill>
                  <a:srgbClr val="7030A0"/>
                </a:solidFill>
                <a:effectLst/>
                <a:latin typeface="Times New Roman" panose="02020603050405020304" pitchFamily="18" charset="0"/>
                <a:cs typeface="Times New Roman" panose="02020603050405020304" pitchFamily="18" charset="0"/>
              </a:rPr>
              <a:t> </a:t>
            </a:r>
            <a:r>
              <a:rPr lang="en-US" sz="1800" dirty="0">
                <a:solidFill>
                  <a:srgbClr val="7030A0"/>
                </a:solidFill>
                <a:effectLst/>
                <a:latin typeface="Times New Roman" panose="02020603050405020304" pitchFamily="18" charset="0"/>
                <a:cs typeface="Times New Roman" panose="02020603050405020304" pitchFamily="18" charset="0"/>
              </a:rPr>
              <a:t>SMS-</a:t>
            </a:r>
            <a:r>
              <a:rPr lang="ru-RU" sz="1800" dirty="0" err="1">
                <a:solidFill>
                  <a:srgbClr val="7030A0"/>
                </a:solidFill>
                <a:effectLst/>
                <a:latin typeface="Times New Roman" panose="02020603050405020304" pitchFamily="18" charset="0"/>
                <a:cs typeface="Times New Roman" panose="02020603050405020304" pitchFamily="18" charset="0"/>
              </a:rPr>
              <a:t>ге</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назар</a:t>
            </a:r>
            <a:r>
              <a:rPr lang="ru-RU" sz="1800" dirty="0">
                <a:solidFill>
                  <a:srgbClr val="7030A0"/>
                </a:solidFill>
                <a:effectLst/>
                <a:latin typeface="Times New Roman" panose="02020603050405020304" pitchFamily="18" charset="0"/>
                <a:cs typeface="Times New Roman" panose="02020603050405020304" pitchFamily="18" charset="0"/>
              </a:rPr>
              <a:t> </a:t>
            </a:r>
            <a:r>
              <a:rPr lang="ru-RU" sz="1800" dirty="0" err="1">
                <a:solidFill>
                  <a:srgbClr val="7030A0"/>
                </a:solidFill>
                <a:effectLst/>
                <a:latin typeface="Times New Roman" panose="02020603050405020304" pitchFamily="18" charset="0"/>
                <a:cs typeface="Times New Roman" panose="02020603050405020304" pitchFamily="18" charset="0"/>
              </a:rPr>
              <a:t>аударма</a:t>
            </a:r>
            <a:r>
              <a:rPr lang="ru-RU" sz="1800" dirty="0">
                <a:solidFill>
                  <a:srgbClr val="7030A0"/>
                </a:solidFill>
                <a:effectLst/>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420888"/>
            <a:ext cx="3386395" cy="3668595"/>
          </a:xfrm>
          <a:prstGeom prst="rect">
            <a:avLst/>
          </a:prstGeom>
        </p:spPr>
      </p:pic>
    </p:spTree>
    <p:extLst>
      <p:ext uri="{BB962C8B-B14F-4D97-AF65-F5344CB8AC3E}">
        <p14:creationId xmlns:p14="http://schemas.microsoft.com/office/powerpoint/2010/main" val="3214932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235</TotalTime>
  <Words>1707</Words>
  <Application>Microsoft Office PowerPoint</Application>
  <PresentationFormat>Экран (4:3)</PresentationFormat>
  <Paragraphs>173</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Century Gothic</vt:lpstr>
      <vt:lpstr>Georgia</vt:lpstr>
      <vt:lpstr>Palatino Linotype</vt:lpstr>
      <vt:lpstr>Times New Roman</vt:lpstr>
      <vt:lpstr>Воздушный поток</vt:lpstr>
      <vt:lpstr>Қауіпсіз интернет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1.Әлеуметтік желілер Сөйлесіп отырған адамыңа кездескен кезде қоятын сұрақтарыңды қой. Өзің туралы қандай ақпарат беретініңді тек сен ған шешесің.  Өз аккаунтыңды қауіпсіздендіруге тырыс.  Өз құпиясөзіңді  ешкімге айтпа. Желіде басқа адам туралы ақпарат жариялама. Егер желіде бүркеншек атпен тіркелген болсаң,  оны тек  сенетін адамдарыңа ғана айт</vt:lpstr>
      <vt:lpstr> Мобильді ғаламтор   Кім болса соған телефон нөміріңді берме.   Хабарлама, фото, видеолардың күмәнді таратылымдарына қосылма.   Ғаламторда отырғанда Bluetooth-ды қосылған күйінде қалдырма.   Жарнама тарататын SMS-ге назар аударма.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Қауіпсіз интернет</dc:title>
  <dc:creator>user</dc:creator>
  <cp:lastModifiedBy>77023</cp:lastModifiedBy>
  <cp:revision>19</cp:revision>
  <dcterms:created xsi:type="dcterms:W3CDTF">2016-04-04T08:03:36Z</dcterms:created>
  <dcterms:modified xsi:type="dcterms:W3CDTF">2022-12-07T06:24:07Z</dcterms:modified>
</cp:coreProperties>
</file>