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FA525C8-9D9F-47C2-AFAA-95E0A7A74872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C629ED-B50C-4463-9952-CD82E4BE751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32658"/>
            <a:ext cx="7342584" cy="1080120"/>
          </a:xfrm>
        </p:spPr>
        <p:txBody>
          <a:bodyPr/>
          <a:lstStyle/>
          <a:p>
            <a:r>
              <a:rPr lang="ru-RU" dirty="0" smtClean="0"/>
              <a:t>А</a:t>
            </a:r>
            <a:r>
              <a:rPr lang="kk-KZ" dirty="0" smtClean="0"/>
              <a:t>ғылшын тілі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7"/>
            <a:ext cx="784887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68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04664"/>
            <a:ext cx="7643192" cy="6048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Бүгінде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әлемдік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мәртебесіне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миллиардтаған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Ұлыбритания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АҚШ, Ирландия, Канада, Мальта,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Аустралия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Зеландия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елдерінің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тұрғындары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Азия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Африканың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елдерінде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сөйлейтін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англофандар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дәстүрі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қалыптасқан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кетейік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Standard English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дейтін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лондондық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диалект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аймақтарда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өзгеріске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ұшырап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сөйлейтін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америкалықты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афикалықты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қиынға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соғады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француз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БҰҰ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хатшылығының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БҰҰ-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79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5865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қоғамда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мерейі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үстем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әлемде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танымалдылығы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иемденіп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отыр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қытай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испан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800 000-нан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синоним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Америка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президенті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Бенджамин Франклин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drunk)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200-ге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синонимін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тапқан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ойлай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тиімділігі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сөзбен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оңай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алмастыра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Иллинойс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штатының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заңына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тыйым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штаттың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американ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XV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3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643192" cy="59375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тілінің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кәрі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сөздері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14 000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жасқа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көпшілігінің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үндіеуропалық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тілдерден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қатарына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apple 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apal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), bad (bad), gold (gold)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сөздерін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жатқыза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сөйлем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әріптен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 am/I do),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 am-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I´m-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қысқартса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әріптен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pneumonoultramicroscopicsilicovolcanoconiosis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ауруының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«Set»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етістік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44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сын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қосымшалар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таралған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әріптер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R, S, T, L, N, E.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Ал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02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32656"/>
            <a:ext cx="7653536" cy="5793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town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қалашық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Goodbye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қоштасу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God be with ye»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Құдай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жар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мағынаны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Slave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славяндарға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ежелде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тайпалары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славян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өкілдерін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римдіктерге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сатқан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month, orange, silver, purple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осы 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ақындар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ізденістерінің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orange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courage, porridge, arrange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үйлестіріп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қисынсыз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sixth sick sheik‘s sixth sheep‘s sick»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жаңылтпашы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жаңылтпаш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сындырғыңыз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қайталаңыз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14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643192" cy="59375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Indivisibility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әрпі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қайталанады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Goddessship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дауысты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rhythm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дауысты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quick brown fox jumps over the lazy dog»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сөйлемінің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әліппесіндегі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«і»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әрпінің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үстіндегі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нүкте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TITTLE»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&amp;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нышаны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әліпбиінде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таңбаға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амперсэнд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атаулары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әрпімен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аяқталады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Айда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«ОК».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көрмеген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кемде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-кем.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819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Білесіз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оқиғаны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баяндау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1500-2000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аралығындағы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жеткілікті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білгеніңіз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өзіңізге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кетейік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ағылшындардың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12000-20000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біліміне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ортасына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Шекспир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шығармаларында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30000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қолданған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478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780928"/>
            <a:ext cx="7498080" cy="346747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61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</TotalTime>
  <Words>699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Ағылшын тілі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4</cp:revision>
  <dcterms:created xsi:type="dcterms:W3CDTF">2016-01-10T14:31:55Z</dcterms:created>
  <dcterms:modified xsi:type="dcterms:W3CDTF">2016-01-10T19:35:14Z</dcterms:modified>
</cp:coreProperties>
</file>