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6" r:id="rId4"/>
    <p:sldId id="260" r:id="rId5"/>
    <p:sldId id="265" r:id="rId6"/>
    <p:sldId id="266" r:id="rId7"/>
    <p:sldId id="267" r:id="rId8"/>
    <p:sldId id="26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178;&#1072;&#1079;&#1072;&#1179;&#1089;&#1090;&#1072;&#1085;%20&#1090;&#1072;&#1088;&#1080;&#1093;&#1099;_2&#1040;&#1050;&#1257;&#1096;&#1087;&#1077;&#1083;&#1110;&#1083;&#1077;&#1088;%20&#1073;&#1072;&#1089;&#1087;&#1072;&#1085;&#1072;&#1089;&#1099;&#1085;&#1099;&#1187;%20&#1077;&#1088;&#1077;&#1082;&#1096;&#1077;&#1083;&#1110;&#1075;&#1110;%20&#1085;&#1077;&#1076;&#1077;_&#1073;&#1077;&#1081;&#1085;&#1077;&#1084;&#1072;&#1090;&#1077;&#1088;&#1080;&#1072;&#1083;.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5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2731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5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80446" y="143272"/>
            <a:ext cx="2627313" cy="23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16687" y="4346575"/>
            <a:ext cx="262731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5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57944" y="4288631"/>
            <a:ext cx="262731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1484784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“Мен саған тілеймін”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23928" y="3429000"/>
          <a:ext cx="1440160" cy="1152128"/>
        </p:xfrm>
        <a:graphic>
          <a:graphicData uri="http://schemas.openxmlformats.org/presentationml/2006/ole">
            <p:oleObj spid="_x0000_s1026" name="Точечный рисунок" r:id="rId5" imgW="5714286" imgH="5714286" progId="PBrush">
              <p:embed/>
            </p:oleObj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717032"/>
            <a:ext cx="1357322" cy="109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941168"/>
            <a:ext cx="3024336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3" descr="C:\Users\ПоЛьЗоВаТеЛь\сагыныш\iC1125AV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645024"/>
            <a:ext cx="1111771" cy="111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10800000" flipH="1" flipV="1">
            <a:off x="467544" y="69269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r>
              <a:rPr lang="kk-KZ" sz="4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Ежелгі көшпелілердің материалдық мәдениеті</a:t>
            </a:r>
            <a:endParaRPr lang="ru-RU" sz="4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ds02.infourok.ru/uploads/ex/1049/0007b168-d793da85/img4.jpg"/>
          <p:cNvPicPr>
            <a:picLocks noChangeAspect="1" noChangeArrowheads="1"/>
          </p:cNvPicPr>
          <p:nvPr/>
        </p:nvPicPr>
        <p:blipFill>
          <a:blip r:embed="rId3" cstate="print"/>
          <a:srcRect l="3538" t="22449" r="9051" b="8651"/>
          <a:stretch>
            <a:fillRect/>
          </a:stretch>
        </p:blipFill>
        <p:spPr bwMode="auto">
          <a:xfrm>
            <a:off x="1187624" y="2564904"/>
            <a:ext cx="6409407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47664" y="155679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ВИДЕО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5bucks.ru/wp-content/uploads/2017/04/plenka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8180">
            <a:off x="685354" y="2883717"/>
            <a:ext cx="5184576" cy="3224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12687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1-топ</a:t>
            </a:r>
          </a:p>
          <a:p>
            <a:pPr algn="ctr"/>
            <a:r>
              <a:rPr lang="kk-KZ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Қазақ халқының ұлттық баспанасы</a:t>
            </a:r>
            <a:endParaRPr lang="ru-RU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kazorta.org/wp-content/uploads/kyiz-ui.jpg"/>
          <p:cNvPicPr>
            <a:picLocks noChangeAspect="1" noChangeArrowheads="1"/>
          </p:cNvPicPr>
          <p:nvPr/>
        </p:nvPicPr>
        <p:blipFill>
          <a:blip r:embed="rId3" cstate="print"/>
          <a:srcRect l="4217" t="2000" r="2322" b="4000"/>
          <a:stretch>
            <a:fillRect/>
          </a:stretch>
        </p:blipFill>
        <p:spPr bwMode="auto">
          <a:xfrm>
            <a:off x="467544" y="2636912"/>
            <a:ext cx="3973041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119675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2-топ</a:t>
            </a:r>
          </a:p>
          <a:p>
            <a:pPr algn="ctr"/>
            <a:r>
              <a:rPr lang="kk-KZ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Қазақ халқының қолөнері</a:t>
            </a:r>
            <a:endParaRPr lang="ru-RU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s://im0-tub-kz.yandex.net/i?id=9bfa3729aadef87c1e9bf7b80266ae22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4067175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6926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Постер қорғау</a:t>
            </a:r>
            <a:endParaRPr lang="ru-RU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907704" y="1412776"/>
            <a:ext cx="4730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1-топ</a:t>
            </a:r>
          </a:p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«Сәйкестендіру»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9512" y="2743200"/>
          <a:ext cx="8424936" cy="3820795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376363"/>
                <a:gridCol w="2522541"/>
                <a:gridCol w="996496"/>
                <a:gridCol w="4529536"/>
              </a:tblGrid>
              <a:tr h="1676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Атаулары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Түндік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Екі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босағаның үстіңгі жағынан бекітіп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тұратын әшекейлі көлденең ағаш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Сықырлауық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Ә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Керуерт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Маңдайша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Киіз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үйдің төбесін құрайтын сырық ағаштар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Табалдырық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Шаңырақтың үстінен жабылатын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төрт бұрышты киіз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Төсекағаш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Екі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таяныштың аяғын көлденең бекітіп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тұратын ағаш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Шөміш 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Ғ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Киіз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үйдің ағаш есігі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Күлдіреуіш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Д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Түндікті көтеріп тұратын ағаштан иіп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жасалған бөлшек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Уық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Ж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Ожау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46085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Дұрыс жауаптары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2420888"/>
          <a:ext cx="7632850" cy="1800200"/>
        </p:xfrm>
        <a:graphic>
          <a:graphicData uri="http://schemas.openxmlformats.org/drawingml/2006/table">
            <a:tbl>
              <a:tblPr/>
              <a:tblGrid>
                <a:gridCol w="953117"/>
                <a:gridCol w="953117"/>
                <a:gridCol w="954436"/>
                <a:gridCol w="954436"/>
                <a:gridCol w="954436"/>
                <a:gridCol w="954436"/>
                <a:gridCol w="954436"/>
                <a:gridCol w="954436"/>
              </a:tblGrid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Ғ</a:t>
                      </a:r>
                      <a:endParaRPr lang="ru-RU" sz="2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</a:t>
                      </a:r>
                      <a:endParaRPr lang="ru-RU" sz="2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188640"/>
          <a:ext cx="6096000" cy="1248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2-топ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32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Мақал-мәтелдерді жалғастыр</a:t>
                      </a:r>
                      <a:endParaRPr lang="ru-RU" sz="3200" b="1" i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700808"/>
          <a:ext cx="8784976" cy="3840480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Қыз бала - төр иесі, </a:t>
                      </a:r>
                      <a:r>
                        <a:rPr lang="kk-KZ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ұл бала </a:t>
                      </a:r>
                      <a:r>
                        <a:rPr lang="kk-KZ" sz="2800" b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Керегең кең болсын, </a:t>
                      </a:r>
                      <a:r>
                        <a:rPr lang="kk-KZ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екі босағаң </a:t>
                      </a:r>
                      <a:r>
                        <a:rPr lang="kk-KZ" sz="2800" b="1" baseline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kk-KZ" sz="2800" b="1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kk-KZ" sz="2800" b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болсын</a:t>
                      </a:r>
                      <a:r>
                        <a:rPr lang="kk-KZ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800" b="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Апасы киген сәукелені, </a:t>
                      </a:r>
                      <a:r>
                        <a:rPr lang="kk-KZ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сіңілісіде</a:t>
                      </a:r>
                      <a:r>
                        <a:rPr lang="kk-KZ" sz="2800" b="1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Қол өнері - кілемде, </a:t>
                      </a:r>
                      <a:r>
                        <a:rPr lang="kk-KZ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сөз өнері </a:t>
                      </a:r>
                      <a:r>
                        <a:rPr lang="kk-KZ" sz="2800" b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280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Ұстаның -</a:t>
                      </a:r>
                      <a:r>
                        <a:rPr lang="kk-KZ" sz="2800" baseline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280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бізі</a:t>
                      </a:r>
                      <a:r>
                        <a:rPr lang="kk-KZ" sz="2800" baseline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280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сүйкімді</a:t>
                      </a:r>
                      <a:r>
                        <a:rPr lang="kk-KZ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kk-KZ" sz="2800" b="1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kk-KZ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жақсының</a:t>
                      </a:r>
                      <a:r>
                        <a:rPr lang="kk-KZ" sz="2800" b="1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2800" b="1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kk-KZ" sz="2800" b="1" baseline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kk-KZ" sz="2800" b="1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kk-KZ" sz="2800" b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сүйкімді</a:t>
                      </a:r>
                      <a:r>
                        <a:rPr lang="kk-KZ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800" b="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dirty="0" err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Ет</a:t>
                      </a:r>
                      <a:r>
                        <a:rPr lang="ru-RU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 - </a:t>
                      </a:r>
                      <a:r>
                        <a:rPr lang="ru-RU" sz="2800" dirty="0" err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етке</a:t>
                      </a:r>
                      <a:r>
                        <a:rPr lang="ru-RU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, </a:t>
                      </a:r>
                      <a:r>
                        <a:rPr lang="ru-RU" sz="2800" b="0" dirty="0" err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сорпа</a:t>
                      </a:r>
                      <a:r>
                        <a:rPr lang="ru-RU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 -</a:t>
                      </a:r>
                      <a:r>
                        <a:rPr lang="ru-RU" sz="2800" b="1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dirty="0" err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Жібекті</a:t>
                      </a:r>
                      <a:r>
                        <a:rPr lang="ru-RU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түте білмеген</a:t>
                      </a:r>
                      <a:r>
                        <a:rPr lang="ru-RU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жүн етер</a:t>
                      </a:r>
                      <a:r>
                        <a:rPr lang="ru-RU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, </a:t>
                      </a:r>
                      <a:r>
                        <a:rPr lang="ru-RU" sz="2800" b="0" dirty="0" err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қызды күте білмеген</a:t>
                      </a:r>
                      <a:r>
                        <a:rPr lang="ru-RU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             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b="1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2800" b="0" dirty="0" err="1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етер</a:t>
                      </a:r>
                      <a:r>
                        <a:rPr lang="ru-RU" sz="28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800" b="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dirty="0" err="1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Дәнді </a:t>
                      </a:r>
                      <a:r>
                        <a:rPr lang="ru-RU" sz="280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800" baseline="0" dirty="0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шашпа</a:t>
                      </a:r>
                      <a:r>
                        <a:rPr lang="ru-RU" sz="28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, </a:t>
                      </a:r>
                      <a:r>
                        <a:rPr lang="ru-RU" sz="2800" b="0" dirty="0" err="1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нанды</a:t>
                      </a:r>
                      <a:r>
                        <a:rPr lang="ru-RU" sz="2800" b="1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32" y="17008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үй иесі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5649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киер.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9969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4F81BD"/>
                </a:solidFill>
                <a:latin typeface="Times New Roman"/>
                <a:ea typeface="Times New Roman"/>
              </a:rPr>
              <a:t>өлеңде.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4290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8610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бетке.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күң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51571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баспа.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88640"/>
          <a:ext cx="7848872" cy="1097280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3600" b="1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</a:rPr>
                        <a:t>Киіз үймен текеметтің макетін жасау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https://banner2.kisspng.com/20180526/gxp/kisspng-ornament-information-yandex-search-5b09b6430224f4.9261645715273631390088.jpg"/>
          <p:cNvPicPr/>
          <p:nvPr/>
        </p:nvPicPr>
        <p:blipFill>
          <a:blip r:embed="rId2" cstate="print"/>
          <a:srcRect l="9635" r="8624"/>
          <a:stretch>
            <a:fillRect/>
          </a:stretch>
        </p:blipFill>
        <p:spPr bwMode="auto">
          <a:xfrm>
            <a:off x="179512" y="2060848"/>
            <a:ext cx="41764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.pinimg.com/736x/15/e7/6e/15e76e5f352a204e1ad9423c0b6bffd1--woodwork-motif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2" y="2060852"/>
            <a:ext cx="39604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“Блоб ағашы”</a:t>
            </a:r>
            <a:endParaRPr lang="ru-RU" sz="5400" b="1" i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147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сашко</dc:creator>
  <cp:lastModifiedBy>User</cp:lastModifiedBy>
  <cp:revision>12</cp:revision>
  <dcterms:created xsi:type="dcterms:W3CDTF">2018-11-13T16:46:15Z</dcterms:created>
  <dcterms:modified xsi:type="dcterms:W3CDTF">2018-11-14T05:38:26Z</dcterms:modified>
</cp:coreProperties>
</file>