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5" r:id="rId2"/>
    <p:sldMasterId id="2147483666" r:id="rId3"/>
  </p:sldMasterIdLst>
  <p:notesMasterIdLst>
    <p:notesMasterId r:id="rId17"/>
  </p:notesMasterIdLst>
  <p:sldIdLst>
    <p:sldId id="256" r:id="rId4"/>
    <p:sldId id="385" r:id="rId5"/>
    <p:sldId id="365" r:id="rId6"/>
    <p:sldId id="410" r:id="rId7"/>
    <p:sldId id="412" r:id="rId8"/>
    <p:sldId id="411" r:id="rId9"/>
    <p:sldId id="409" r:id="rId10"/>
    <p:sldId id="413" r:id="rId11"/>
    <p:sldId id="414" r:id="rId12"/>
    <p:sldId id="415" r:id="rId13"/>
    <p:sldId id="416" r:id="rId14"/>
    <p:sldId id="417" r:id="rId15"/>
    <p:sldId id="40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66FF"/>
    <a:srgbClr val="FF66FF"/>
    <a:srgbClr val="FF66CC"/>
    <a:srgbClr val="009900"/>
    <a:srgbClr val="CCCCFF"/>
    <a:srgbClr val="00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46" autoAdjust="0"/>
  </p:normalViewPr>
  <p:slideViewPr>
    <p:cSldViewPr>
      <p:cViewPr varScale="1">
        <p:scale>
          <a:sx n="79" d="100"/>
          <a:sy n="79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8A89E7D3-DCBB-4E62-955E-86BDFEFE4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88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0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AF6FA-7C9E-42FF-8B78-53E9CAD8B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7394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5728-279C-4D3F-ABD6-15FAF1C56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03863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7EAE-29E7-413F-A238-80AD3A0D3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80909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4EAD-75C7-4040-BC34-4D9E29E62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41837"/>
      </p:ext>
    </p:extLst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9338-9DF0-4EB9-8DE8-8216C01CC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59091"/>
      </p:ext>
    </p:extLst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B54C-5F99-4AD6-89B9-C4BD73788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09271"/>
      </p:ext>
    </p:extLst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3547C-CBCB-4EC8-9E7C-998B6D9D5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00064"/>
      </p:ext>
    </p:extLst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9CA4-4A07-4E9B-B78F-08BEBE80A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33368"/>
      </p:ext>
    </p:extLst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741A-3960-4546-9D7B-1A4E86762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59001"/>
      </p:ext>
    </p:extLst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DFE7-E085-4BFE-9A66-5AF6406B5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84811"/>
      </p:ext>
    </p:extLst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50EE-CF76-4AB2-B25B-C91AFF481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91826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6199-DBB1-4581-A16E-353763E1D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29255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2E5AB-F0F2-43DB-B454-97EFB1952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1153"/>
      </p:ext>
    </p:extLst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C348-E148-4744-9E73-BA0807206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76656"/>
      </p:ext>
    </p:extLst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3CD-D36A-4F1B-93EC-004D59F3E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01567"/>
      </p:ext>
    </p:extLst>
  </p:cSld>
  <p:clrMapOvr>
    <a:masterClrMapping/>
  </p:clrMapOvr>
  <p:transition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390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90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2B22-833E-4D65-A04E-ADE7AAA5D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3077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181BD-931A-4085-A507-3DB78DA0A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17362"/>
      </p:ext>
    </p:extLst>
  </p:cSld>
  <p:clrMapOvr>
    <a:masterClrMapping/>
  </p:clrMapOvr>
  <p:transition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C372-82F0-4206-9768-3DB4124F8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617520"/>
      </p:ext>
    </p:extLst>
  </p:cSld>
  <p:clrMapOvr>
    <a:masterClrMapping/>
  </p:clrMapOvr>
  <p:transition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904E3-2F2F-4AE2-9889-4F485E67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28774"/>
      </p:ext>
    </p:extLst>
  </p:cSld>
  <p:clrMapOvr>
    <a:masterClrMapping/>
  </p:clrMapOvr>
  <p:transition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8BD9-F36C-48AD-BA1A-5939E1561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19018"/>
      </p:ext>
    </p:extLst>
  </p:cSld>
  <p:clrMapOvr>
    <a:masterClrMapping/>
  </p:clrMapOvr>
  <p:transition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8FFC-502A-4A8F-B615-839D4295A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30189"/>
      </p:ext>
    </p:extLst>
  </p:cSld>
  <p:clrMapOvr>
    <a:masterClrMapping/>
  </p:clrMapOvr>
  <p:transition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8175-BD0E-4EDA-A6C0-A175858FC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814435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7CE3-4486-413F-B3D5-D48C96566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010916"/>
      </p:ext>
    </p:extLst>
  </p:cSld>
  <p:clrMapOvr>
    <a:masterClrMapping/>
  </p:clrMapOvr>
  <p:transition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72AE-14DC-4188-B7BA-1B319E0F5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26925"/>
      </p:ext>
    </p:extLst>
  </p:cSld>
  <p:clrMapOvr>
    <a:masterClrMapping/>
  </p:clrMapOvr>
  <p:transition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0942-CAE7-4D23-8099-78FE78E9A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84254"/>
      </p:ext>
    </p:extLst>
  </p:cSld>
  <p:clrMapOvr>
    <a:masterClrMapping/>
  </p:clrMapOvr>
  <p:transition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0EA2-D473-4054-B2FB-7C650A58C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29600"/>
      </p:ext>
    </p:extLst>
  </p:cSld>
  <p:clrMapOvr>
    <a:masterClrMapping/>
  </p:clrMapOvr>
  <p:transition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B41B0-CBE1-4770-83CD-46A7B7E52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507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708C-92F8-48EB-ADC3-73F231246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78426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5911-92AD-4B17-8D89-4FED662AB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11273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AE217-0225-43FD-AF2F-E2F4A50F2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82385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3527-D34B-4CD5-8988-2FB8252A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19915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B9BE2-036A-443C-BCCF-709D320B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06876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13FC-6107-40A7-B579-C8FE3AD4A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53307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4505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0A21D167-4C2A-42CB-A08C-A9BC3BD4F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14C656EC-5329-4501-AB64-15959748A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3792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37927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28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379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3793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793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379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379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379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379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379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379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379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379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379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379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379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379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379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379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379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379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379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379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379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379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379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79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380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0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380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380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380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380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380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380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380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380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380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380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380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3380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6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2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3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7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9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6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380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0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B7D0996F-7A03-4CDA-868D-3FAD41CA0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8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8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7" grpId="0"/>
      <p:bldP spid="33805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380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380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380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380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3805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380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21408207">
            <a:off x="1380738" y="1103204"/>
            <a:ext cx="7393433" cy="286662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KZ Boyarsky"/>
              </a:rPr>
              <a:t>«</a:t>
            </a:r>
            <a:r>
              <a:rPr lang="ru-RU" sz="2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KZ Boyarsky"/>
              </a:rPr>
              <a:t>Білімділер</a:t>
            </a:r>
            <a:r>
              <a:rPr lang="ru-RU" sz="2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KZ Boyarsky"/>
              </a:rPr>
              <a:t> </a:t>
            </a:r>
            <a:r>
              <a:rPr lang="ru-RU" sz="2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KZ Boyarsky"/>
              </a:rPr>
              <a:t>бәйгесі</a:t>
            </a:r>
            <a:r>
              <a:rPr lang="ru-RU" sz="2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KZ Boyarsky"/>
              </a:rPr>
              <a:t>»</a:t>
            </a:r>
            <a:endParaRPr lang="ru-RU" sz="2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KZ Boyarsky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015721" y="4581128"/>
            <a:ext cx="6286500" cy="1062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Сыныптан</a:t>
            </a:r>
            <a:r>
              <a:rPr lang="ru-RU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тыс</a:t>
            </a:r>
            <a:r>
              <a:rPr lang="ru-RU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шара</a:t>
            </a:r>
            <a:endParaRPr lang="ru-RU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148" name="Picture 14" descr="AG0004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57688"/>
            <a:ext cx="7308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" descr="AG0004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5375" y="3309938"/>
            <a:ext cx="56165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AG0004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88050" y="3309938"/>
            <a:ext cx="56165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4" descr="AG0004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57950"/>
            <a:ext cx="7308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500313" y="285750"/>
            <a:ext cx="45720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Courier New"/>
                <a:cs typeface="Courier New"/>
              </a:rPr>
              <a:t>Санамақ</a:t>
            </a:r>
          </a:p>
        </p:txBody>
      </p:sp>
      <p:grpSp>
        <p:nvGrpSpPr>
          <p:cNvPr id="15363" name="Group 13"/>
          <p:cNvGrpSpPr>
            <a:grpSpLocks/>
          </p:cNvGrpSpPr>
          <p:nvPr/>
        </p:nvGrpSpPr>
        <p:grpSpPr bwMode="auto">
          <a:xfrm>
            <a:off x="1357313" y="1571625"/>
            <a:ext cx="6500812" cy="4214813"/>
            <a:chOff x="3012" y="119"/>
            <a:chExt cx="2544" cy="1678"/>
          </a:xfrm>
        </p:grpSpPr>
        <p:sp>
          <p:nvSpPr>
            <p:cNvPr id="15364" name="AutoShape 6"/>
            <p:cNvSpPr>
              <a:spLocks noChangeArrowheads="1"/>
            </p:cNvSpPr>
            <p:nvPr/>
          </p:nvSpPr>
          <p:spPr bwMode="auto">
            <a:xfrm>
              <a:off x="3012" y="119"/>
              <a:ext cx="2544" cy="1678"/>
            </a:xfrm>
            <a:prstGeom prst="verticalScroll">
              <a:avLst>
                <a:gd name="adj" fmla="val 12500"/>
              </a:avLst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k-KZ" sz="2800">
                  <a:solidFill>
                    <a:srgbClr val="FFFF00"/>
                  </a:solidFill>
                </a:rPr>
                <a:t>	Бір үйде біз нешеуміз?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Кел санайық екеуміз.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Бас бармағым – әкем,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Балан үйрек – шешем,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Ортан терек – ағам,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Шылдыр шүмек – мен,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Титтей бөбек – сен.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Бір үйде біз нешеуміз?</a:t>
              </a:r>
            </a:p>
            <a:p>
              <a:r>
                <a:rPr lang="kk-KZ" sz="2800">
                  <a:solidFill>
                    <a:srgbClr val="FFFF00"/>
                  </a:solidFill>
                </a:rPr>
                <a:t>	Бір үйде біз бесеуміз.</a:t>
              </a:r>
              <a:endParaRPr lang="ru-RU" sz="2800">
                <a:solidFill>
                  <a:srgbClr val="FFFF00"/>
                </a:solidFill>
              </a:endParaRPr>
            </a:p>
          </p:txBody>
        </p:sp>
        <p:sp>
          <p:nvSpPr>
            <p:cNvPr id="1536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515" y="618"/>
              <a:ext cx="1724" cy="10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i="1" kern="10">
                <a:ln w="9525">
                  <a:solidFill>
                    <a:srgbClr val="99FFCC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8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54006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Көршісін тап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28938" y="1285875"/>
          <a:ext cx="2786061" cy="25003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2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438">
                <a:tc>
                  <a:txBody>
                    <a:bodyPr/>
                    <a:lstStyle/>
                    <a:p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4400" b="1" dirty="0" smtClean="0"/>
                        <a:t>3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b="1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endParaRPr lang="ru-RU" sz="4400" b="1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4400" b="1" dirty="0" smtClean="0"/>
                        <a:t>5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r>
                        <a:rPr lang="kk-KZ" sz="4400" b="1" dirty="0" smtClean="0"/>
                        <a:t>4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b="1" dirty="0"/>
                    </a:p>
                  </a:txBody>
                  <a:tcPr marL="91439" marR="91439"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88" y="4000500"/>
          <a:ext cx="7000875" cy="2500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3438"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/>
                        <a:t>1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/>
                        <a:t>4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/>
                        <a:t>5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/>
                        <a:t>1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algn="ctr"/>
                      <a:endParaRPr lang="ru-RU" sz="4400" b="1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/>
                        <a:t>3</a:t>
                      </a:r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2500313" y="500063"/>
            <a:ext cx="4535487" cy="62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Тиісті таңбаны қой</a:t>
            </a:r>
          </a:p>
        </p:txBody>
      </p:sp>
      <p:sp>
        <p:nvSpPr>
          <p:cNvPr id="26627" name="WordArt 6"/>
          <p:cNvSpPr>
            <a:spLocks noChangeArrowheads="1" noChangeShapeType="1" noTextEdit="1"/>
          </p:cNvSpPr>
          <p:nvPr/>
        </p:nvSpPr>
        <p:spPr bwMode="auto">
          <a:xfrm>
            <a:off x="1643042" y="1500174"/>
            <a:ext cx="5929354" cy="49292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73"/>
              </a:avLst>
            </a:prstTxWarp>
          </a:bodyPr>
          <a:lstStyle/>
          <a:p>
            <a:pPr algn="ctr">
              <a:defRPr/>
            </a:pP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4 * 3 = 1</a:t>
            </a:r>
          </a:p>
          <a:p>
            <a:pPr algn="ctr">
              <a:defRPr/>
            </a:pP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 * 2 = 3</a:t>
            </a:r>
          </a:p>
          <a:p>
            <a:pPr algn="ctr">
              <a:defRPr/>
            </a:pPr>
            <a:r>
              <a:rPr lang="kk-KZ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4 * 1 </a:t>
            </a: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= 5</a:t>
            </a:r>
          </a:p>
          <a:p>
            <a:pPr algn="ctr">
              <a:defRPr/>
            </a:pPr>
            <a:r>
              <a:rPr lang="kk-KZ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 * 2 </a:t>
            </a: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= 5</a:t>
            </a:r>
          </a:p>
          <a:p>
            <a:pPr algn="ctr">
              <a:defRPr/>
            </a:pPr>
            <a:r>
              <a:rPr lang="kk-KZ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 * 2 </a:t>
            </a: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= 4</a:t>
            </a:r>
          </a:p>
          <a:p>
            <a:pPr algn="ctr">
              <a:defRPr/>
            </a:pPr>
            <a:r>
              <a:rPr lang="kk-KZ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 * 3 </a:t>
            </a:r>
            <a:r>
              <a:rPr lang="ru-RU" sz="28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=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57338"/>
            <a:ext cx="6335713" cy="3816350"/>
          </a:xfrm>
        </p:spPr>
        <p:txBody>
          <a:bodyPr/>
          <a:lstStyle/>
          <a:p>
            <a:pPr algn="ctr" eaLnBrk="1" hangingPunct="1">
              <a:defRPr/>
            </a:pPr>
            <a:r>
              <a:rPr lang="kk-KZ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Қорытынды</a:t>
            </a:r>
            <a:endParaRPr lang="ru-RU" sz="7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2" y="1773238"/>
            <a:ext cx="8352283" cy="4032026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 lIns="91440" tIns="45720" rIns="91440" bIns="45720"/>
          <a:lstStyle/>
          <a:p>
            <a:pPr algn="just" eaLnBrk="1" hangingPunct="1">
              <a:buFontTx/>
              <a:buNone/>
            </a:pPr>
            <a:r>
              <a:rPr lang="kk-K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айналым:     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«Ұшқыр ой» </a:t>
            </a:r>
            <a:endParaRPr lang="kk-KZ" sz="3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 </a:t>
            </a: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айналым:  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«Ойлы болсаң, озып 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көр»</a:t>
            </a:r>
          </a:p>
          <a:p>
            <a:pPr algn="ctr" eaLnBrk="1" hangingPunct="1">
              <a:buFontTx/>
              <a:buNone/>
            </a:pP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ІІІ айналым:   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«Тапқыр болсаң, талас жоқ» </a:t>
            </a:r>
            <a:endParaRPr lang="kk-KZ" sz="3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ІҮ айналым:    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«Білгенге маржан» </a:t>
            </a:r>
            <a:endParaRPr lang="ru-RU" sz="3600" b="0" dirty="0" smtClean="0">
              <a:solidFill>
                <a:srgbClr val="FF0000"/>
              </a:solidFill>
            </a:endParaRPr>
          </a:p>
        </p:txBody>
      </p:sp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>
            <a:off x="1835696" y="116632"/>
            <a:ext cx="6913562" cy="155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4 </a:t>
            </a:r>
            <a:r>
              <a:rPr lang="ru-RU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кезеңнен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тұрады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84300" y="3232150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kumimoji="0"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build="p" animBg="1"/>
      <p:bldP spid="165890" grpId="1" build="p" animBg="1"/>
      <p:bldP spid="1658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938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25538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349500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581525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0" descr="J00761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661025"/>
            <a:ext cx="1162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98" name="Rectangle 26"/>
          <p:cNvSpPr>
            <a:spLocks noChangeArrowheads="1"/>
          </p:cNvSpPr>
          <p:nvPr/>
        </p:nvSpPr>
        <p:spPr bwMode="auto">
          <a:xfrm>
            <a:off x="785813" y="1628775"/>
            <a:ext cx="8001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Жарқырап сәуле таратты,</a:t>
            </a:r>
          </a:p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Жадырайды жүздерің,</a:t>
            </a:r>
          </a:p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Күлімдейді көздерің,</a:t>
            </a:r>
          </a:p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Сәлеметсіз бе апай?</a:t>
            </a:r>
          </a:p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Сәлеметсіңдер ме балалар?</a:t>
            </a:r>
          </a:p>
          <a:p>
            <a:pPr>
              <a:defRPr/>
            </a:pPr>
            <a:r>
              <a:rPr kumimoji="0"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Сәлеметсіздер ме қонақтар?</a:t>
            </a:r>
            <a:endParaRPr kumimoji="0" lang="ru-RU" sz="4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9" name="WordArt 29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7200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Психологиялық дайындық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518" y="214291"/>
            <a:ext cx="8668200" cy="6357982"/>
          </a:xfrm>
          <a:prstGeom prst="roundRect">
            <a:avLst>
              <a:gd name="adj" fmla="val 4167"/>
            </a:avLst>
          </a:prstGeom>
          <a:solidFill>
            <a:schemeClr val="tx2">
              <a:lumMod val="60000"/>
              <a:lumOff val="40000"/>
            </a:schemeClr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>
            <a:off x="1357313" y="714375"/>
            <a:ext cx="6913562" cy="842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Сабақтың  барысы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84300" y="3232150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kumimoji="0" lang="ru-RU"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1928802"/>
            <a:ext cx="478528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“Кім жүйрік?”</a:t>
            </a:r>
          </a:p>
          <a:p>
            <a:pPr algn="ctr">
              <a:defRPr/>
            </a:pPr>
            <a:r>
              <a:rPr lang="kk-K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ойыны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714375" y="4429125"/>
            <a:ext cx="8143875" cy="20716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714500" y="2500313"/>
            <a:ext cx="7143750" cy="17859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4" name="Прямоугольник 16"/>
          <p:cNvSpPr>
            <a:spLocks noChangeArrowheads="1"/>
          </p:cNvSpPr>
          <p:nvPr/>
        </p:nvSpPr>
        <p:spPr bwMode="auto">
          <a:xfrm>
            <a:off x="1714500" y="428625"/>
            <a:ext cx="7143750" cy="2000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5" name="Рисунок 11" descr="tempimage111.tif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857250"/>
            <a:ext cx="107156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43" descr="tempimage143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857250"/>
            <a:ext cx="12144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Рисунок 36" descr="tempimage136.tiff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500313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Рисунок 3" descr="tempimage13.tiff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4572000"/>
            <a:ext cx="10874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7" descr="tempimage17.tiff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500563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Рисунок 11" descr="tempimage111.tif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928688"/>
            <a:ext cx="107156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Рисунок 43" descr="tempimage143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857250"/>
            <a:ext cx="12144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Рисунок 43" descr="tempimage143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785813"/>
            <a:ext cx="1214437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Рисунок 36" descr="tempimage136.tiff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500313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Рисунок 7" descr="tempimage17.tiff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4500563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Рисунок 7" descr="tempimage17.tiff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643438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Рисунок 7" descr="tempimage17.tiff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643438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Рисунок 3" descr="tempimage13.tiff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572000"/>
            <a:ext cx="108743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Рисунок 3" descr="tempimage13.tiff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643438"/>
            <a:ext cx="10874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5"/>
            <a:ext cx="9144000" cy="64373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500188" y="1214438"/>
            <a:ext cx="6913562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Оқулықпен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жұмыс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913563" cy="1271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Кім  тапқыр?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384300" y="3232150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kumimoji="0" lang="ru-RU">
              <a:latin typeface="Arial" charset="0"/>
              <a:cs typeface="Arial" charset="0"/>
            </a:endParaRPr>
          </a:p>
        </p:txBody>
      </p:sp>
      <p:sp>
        <p:nvSpPr>
          <p:cNvPr id="12292" name="Улыбающееся лицо 4"/>
          <p:cNvSpPr>
            <a:spLocks noChangeArrowheads="1"/>
          </p:cNvSpPr>
          <p:nvPr/>
        </p:nvSpPr>
        <p:spPr bwMode="auto">
          <a:xfrm>
            <a:off x="1571625" y="1714500"/>
            <a:ext cx="1285875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Улыбающееся лицо 5"/>
          <p:cNvSpPr>
            <a:spLocks noChangeArrowheads="1"/>
          </p:cNvSpPr>
          <p:nvPr/>
        </p:nvSpPr>
        <p:spPr bwMode="auto">
          <a:xfrm>
            <a:off x="5214938" y="4214813"/>
            <a:ext cx="1285875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Улыбающееся лицо 6"/>
          <p:cNvSpPr>
            <a:spLocks noChangeArrowheads="1"/>
          </p:cNvSpPr>
          <p:nvPr/>
        </p:nvSpPr>
        <p:spPr bwMode="auto">
          <a:xfrm>
            <a:off x="1643063" y="4143375"/>
            <a:ext cx="1285875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Улыбающееся лицо 7"/>
          <p:cNvSpPr>
            <a:spLocks noChangeArrowheads="1"/>
          </p:cNvSpPr>
          <p:nvPr/>
        </p:nvSpPr>
        <p:spPr bwMode="auto">
          <a:xfrm>
            <a:off x="5072063" y="1857375"/>
            <a:ext cx="1285875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857250" y="3000375"/>
            <a:ext cx="785813" cy="7858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4800" dirty="0">
                <a:solidFill>
                  <a:srgbClr val="FFFF00"/>
                </a:solidFill>
                <a:latin typeface="Times New Roman" pitchFamily="18" charset="0"/>
              </a:rPr>
              <a:t>1</a:t>
            </a:r>
            <a:endParaRPr lang="ru-RU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643188" y="3000375"/>
            <a:ext cx="785812" cy="7858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429125" y="3143250"/>
            <a:ext cx="785813" cy="785813"/>
          </a:xfrm>
          <a:prstGeom prst="roundRect">
            <a:avLst/>
          </a:prstGeom>
          <a:solidFill>
            <a:srgbClr val="FF66CC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48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endParaRPr lang="ru-RU" sz="4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286500" y="3214688"/>
            <a:ext cx="785813" cy="785812"/>
          </a:xfrm>
          <a:prstGeom prst="roundRect">
            <a:avLst/>
          </a:prstGeom>
          <a:solidFill>
            <a:srgbClr val="FF66CC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714375" y="5857875"/>
            <a:ext cx="785813" cy="785813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4800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ru-RU" sz="4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786063" y="5929313"/>
            <a:ext cx="785812" cy="785812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4429125" y="5857875"/>
            <a:ext cx="785813" cy="785813"/>
          </a:xfrm>
          <a:prstGeom prst="round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4400" dirty="0">
                <a:solidFill>
                  <a:srgbClr val="7030A0"/>
                </a:solidFill>
                <a:latin typeface="Times New Roman" pitchFamily="18" charset="0"/>
              </a:rPr>
              <a:t>2</a:t>
            </a:r>
            <a:endParaRPr lang="ru-RU" sz="44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429375" y="5857875"/>
            <a:ext cx="785813" cy="785813"/>
          </a:xfrm>
          <a:prstGeom prst="round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2304" name="Прямая со стрелкой 17"/>
          <p:cNvCxnSpPr>
            <a:cxnSpLocks noChangeShapeType="1"/>
            <a:stCxn id="12292" idx="3"/>
          </p:cNvCxnSpPr>
          <p:nvPr/>
        </p:nvCxnSpPr>
        <p:spPr bwMode="auto">
          <a:xfrm rot="5400000">
            <a:off x="1439863" y="2679700"/>
            <a:ext cx="309562" cy="331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5" name="Прямая со стрелкой 18"/>
          <p:cNvCxnSpPr>
            <a:cxnSpLocks noChangeShapeType="1"/>
          </p:cNvCxnSpPr>
          <p:nvPr/>
        </p:nvCxnSpPr>
        <p:spPr bwMode="auto">
          <a:xfrm rot="5400000">
            <a:off x="5011737" y="2846388"/>
            <a:ext cx="309563" cy="331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6" name="Прямая со стрелкой 19"/>
          <p:cNvCxnSpPr>
            <a:cxnSpLocks noChangeShapeType="1"/>
          </p:cNvCxnSpPr>
          <p:nvPr/>
        </p:nvCxnSpPr>
        <p:spPr bwMode="auto">
          <a:xfrm rot="16200000" flipH="1">
            <a:off x="2679700" y="2678113"/>
            <a:ext cx="361950" cy="292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7" name="Прямая со стрелкой 20"/>
          <p:cNvCxnSpPr>
            <a:cxnSpLocks noChangeShapeType="1"/>
          </p:cNvCxnSpPr>
          <p:nvPr/>
        </p:nvCxnSpPr>
        <p:spPr bwMode="auto">
          <a:xfrm rot="10800000" flipV="1">
            <a:off x="5000625" y="5357813"/>
            <a:ext cx="500063" cy="452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8" name="Прямая со стрелкой 21"/>
          <p:cNvCxnSpPr>
            <a:cxnSpLocks noChangeShapeType="1"/>
          </p:cNvCxnSpPr>
          <p:nvPr/>
        </p:nvCxnSpPr>
        <p:spPr bwMode="auto">
          <a:xfrm rot="10800000" flipV="1">
            <a:off x="1357313" y="5214938"/>
            <a:ext cx="571500" cy="523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9" name="Прямая со стрелкой 25"/>
          <p:cNvCxnSpPr>
            <a:cxnSpLocks noChangeShapeType="1"/>
          </p:cNvCxnSpPr>
          <p:nvPr/>
        </p:nvCxnSpPr>
        <p:spPr bwMode="auto">
          <a:xfrm rot="16200000" flipH="1">
            <a:off x="2536032" y="5322094"/>
            <a:ext cx="571500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10" name="Прямая со стрелкой 26"/>
          <p:cNvCxnSpPr>
            <a:cxnSpLocks noChangeShapeType="1"/>
          </p:cNvCxnSpPr>
          <p:nvPr/>
        </p:nvCxnSpPr>
        <p:spPr bwMode="auto">
          <a:xfrm rot="16200000" flipH="1">
            <a:off x="6322219" y="5322094"/>
            <a:ext cx="500063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11" name="Прямая со стрелкой 27"/>
          <p:cNvCxnSpPr>
            <a:cxnSpLocks noChangeShapeType="1"/>
          </p:cNvCxnSpPr>
          <p:nvPr/>
        </p:nvCxnSpPr>
        <p:spPr bwMode="auto">
          <a:xfrm rot="16200000" flipH="1">
            <a:off x="6108700" y="2892425"/>
            <a:ext cx="361950" cy="292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518" y="214291"/>
            <a:ext cx="8668200" cy="6357982"/>
          </a:xfrm>
          <a:prstGeom prst="roundRect">
            <a:avLst>
              <a:gd name="adj" fmla="val 4167"/>
            </a:avLst>
          </a:prstGeom>
          <a:solidFill>
            <a:schemeClr val="tx2">
              <a:lumMod val="60000"/>
              <a:lumOff val="40000"/>
            </a:schemeClr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>
            <a:off x="1357313" y="714375"/>
            <a:ext cx="6913562" cy="842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Математикалық жұмбақ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84300" y="3232150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kumimoji="0" lang="ru-RU"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85926"/>
            <a:ext cx="3714776" cy="2677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Екі алма өсіп тұр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Екі алма жерде жатыр.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Шатаспай тез ойласақ,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Тура тауып атасақ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Өсіп тұрғаны бар,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Жерде жатқаны бар,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Барлығы қанша алма?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1785926"/>
            <a:ext cx="371477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Айару әкелді бір сәбіз,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Шұғыла берді бір сәбіз</a:t>
            </a:r>
          </a:p>
          <a:p>
            <a:pPr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Барлығы қанша сәбіз болды?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979613" y="620713"/>
            <a:ext cx="5832475" cy="1008062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1600" b="1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KZ Times New Roman"/>
              </a:rPr>
              <a:t>Салыстыру</a:t>
            </a:r>
          </a:p>
        </p:txBody>
      </p:sp>
      <p:pic>
        <p:nvPicPr>
          <p:cNvPr id="14339" name="Рисунок 35" descr="tempimage135.tif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78593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35" descr="tempimage135.tif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92881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35" descr="tempimage135.tif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85737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7" descr="tempimage17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214688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7" descr="tempimage17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7563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7" descr="tempimage17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3286125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Рисунок 7" descr="tempimage17.tiff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429000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38" y="4786313"/>
            <a:ext cx="1079500" cy="12239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643063" y="5286375"/>
            <a:ext cx="1079500" cy="12239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71625" y="4071938"/>
            <a:ext cx="1079500" cy="12239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71750" y="4500563"/>
            <a:ext cx="1079500" cy="12239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57688" y="4714875"/>
            <a:ext cx="1079500" cy="12239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2214563" y="2357438"/>
            <a:ext cx="6080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6600"/>
              <a:t>*</a:t>
            </a:r>
            <a:endParaRPr lang="ru-RU" sz="6600"/>
          </a:p>
        </p:txBody>
      </p:sp>
      <p:sp>
        <p:nvSpPr>
          <p:cNvPr id="14352" name="TextBox 15"/>
          <p:cNvSpPr txBox="1">
            <a:spLocks noChangeArrowheads="1"/>
          </p:cNvSpPr>
          <p:nvPr/>
        </p:nvSpPr>
        <p:spPr bwMode="auto">
          <a:xfrm>
            <a:off x="6715125" y="3714750"/>
            <a:ext cx="608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6600"/>
              <a:t>*</a:t>
            </a:r>
            <a:endParaRPr lang="ru-RU" sz="6600"/>
          </a:p>
        </p:txBody>
      </p:sp>
      <p:sp>
        <p:nvSpPr>
          <p:cNvPr id="14353" name="TextBox 16"/>
          <p:cNvSpPr txBox="1">
            <a:spLocks noChangeArrowheads="1"/>
          </p:cNvSpPr>
          <p:nvPr/>
        </p:nvSpPr>
        <p:spPr bwMode="auto">
          <a:xfrm>
            <a:off x="3714750" y="4857750"/>
            <a:ext cx="608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kk-KZ" sz="6600"/>
              <a:t>*</a:t>
            </a:r>
            <a:endParaRPr lang="ru-RU" sz="66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2046</TotalTime>
  <Words>177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Courier New</vt:lpstr>
      <vt:lpstr>Impact</vt:lpstr>
      <vt:lpstr>KZ Boyarsky</vt:lpstr>
      <vt:lpstr>KZ Times New Roman</vt:lpstr>
      <vt:lpstr>Times New Roman</vt:lpstr>
      <vt:lpstr>Marketing Plan</vt:lpstr>
      <vt:lpstr>Оформление по умолчанию</vt:lpstr>
      <vt:lpstr>Салют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</vt:lpstr>
    </vt:vector>
  </TitlesOfParts>
  <Company>СШ им. Абая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Нурик</dc:creator>
  <cp:lastModifiedBy>Даутбеков Бакыт Даутбекұлы</cp:lastModifiedBy>
  <cp:revision>126</cp:revision>
  <dcterms:created xsi:type="dcterms:W3CDTF">2006-12-05T15:17:58Z</dcterms:created>
  <dcterms:modified xsi:type="dcterms:W3CDTF">2022-11-08T03:48:57Z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412679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