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5" r:id="rId2"/>
    <p:sldMasterId id="2147483666" r:id="rId3"/>
  </p:sldMasterIdLst>
  <p:notesMasterIdLst>
    <p:notesMasterId r:id="rId17"/>
  </p:notesMasterIdLst>
  <p:sldIdLst>
    <p:sldId id="256" r:id="rId4"/>
    <p:sldId id="385" r:id="rId5"/>
    <p:sldId id="365" r:id="rId6"/>
    <p:sldId id="410" r:id="rId7"/>
    <p:sldId id="412" r:id="rId8"/>
    <p:sldId id="411" r:id="rId9"/>
    <p:sldId id="409" r:id="rId10"/>
    <p:sldId id="413" r:id="rId11"/>
    <p:sldId id="414" r:id="rId12"/>
    <p:sldId id="415" r:id="rId13"/>
    <p:sldId id="416" r:id="rId14"/>
    <p:sldId id="417" r:id="rId15"/>
    <p:sldId id="403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3366FF"/>
    <a:srgbClr val="FF66FF"/>
    <a:srgbClr val="FF66CC"/>
    <a:srgbClr val="009900"/>
    <a:srgbClr val="CCCCFF"/>
    <a:srgbClr val="00000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46" autoAdjust="0"/>
  </p:normalViewPr>
  <p:slideViewPr>
    <p:cSldViewPr>
      <p:cViewPr varScale="1">
        <p:scale>
          <a:sx n="79" d="100"/>
          <a:sy n="79" d="100"/>
        </p:scale>
        <p:origin x="1642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1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81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1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fld id="{8A89E7D3-DCBB-4E62-955E-86BDFEFE42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688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5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rot="6000000">
              <a:off x="348" y="1644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608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370013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AF6FA-7C9E-42FF-8B78-53E9CAD8B8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1973943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EF5728-279C-4D3F-ABD6-15FAF1C56F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303863"/>
      </p:ext>
    </p:extLst>
  </p:cSld>
  <p:clrMapOvr>
    <a:masterClrMapping/>
  </p:clrMapOvr>
  <p:transition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9313" y="247650"/>
            <a:ext cx="1943100" cy="55435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370013" y="247650"/>
            <a:ext cx="5676900" cy="55435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F7EAE-29E7-413F-A238-80AD3A0D32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3780909"/>
      </p:ext>
    </p:extLst>
  </p:cSld>
  <p:clrMapOvr>
    <a:masterClrMapping/>
  </p:clrMapOvr>
  <p:transition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E4EAD-75C7-4040-BC34-4D9E29E624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541837"/>
      </p:ext>
    </p:extLst>
  </p:cSld>
  <p:clrMapOvr>
    <a:masterClrMapping/>
  </p:clrMapOvr>
  <p:transition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19338-9DF0-4EB9-8DE8-8216C01CCB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959091"/>
      </p:ext>
    </p:extLst>
  </p:cSld>
  <p:clrMapOvr>
    <a:masterClrMapping/>
  </p:clrMapOvr>
  <p:transition>
    <p:comb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9B54C-5F99-4AD6-89B9-C4BD73788F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509271"/>
      </p:ext>
    </p:extLst>
  </p:cSld>
  <p:clrMapOvr>
    <a:masterClrMapping/>
  </p:clrMapOvr>
  <p:transition>
    <p:comb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3547C-CBCB-4EC8-9E7C-998B6D9D5B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8400064"/>
      </p:ext>
    </p:extLst>
  </p:cSld>
  <p:clrMapOvr>
    <a:masterClrMapping/>
  </p:clrMapOvr>
  <p:transition>
    <p:comb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339CA4-4A07-4E9B-B78F-08BEBE80A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533368"/>
      </p:ext>
    </p:extLst>
  </p:cSld>
  <p:clrMapOvr>
    <a:masterClrMapping/>
  </p:clrMapOvr>
  <p:transition>
    <p:comb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F741A-3960-4546-9D7B-1A4E86762B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959001"/>
      </p:ext>
    </p:extLst>
  </p:cSld>
  <p:clrMapOvr>
    <a:masterClrMapping/>
  </p:clrMapOvr>
  <p:transition>
    <p:comb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CDFE7-E085-4BFE-9A66-5AF6406B53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784811"/>
      </p:ext>
    </p:extLst>
  </p:cSld>
  <p:clrMapOvr>
    <a:masterClrMapping/>
  </p:clrMapOvr>
  <p:transition>
    <p:comb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550EE-CF76-4AB2-B25B-C91AFF481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4591826"/>
      </p:ext>
    </p:extLst>
  </p:cSld>
  <p:clrMapOvr>
    <a:masterClrMapping/>
  </p:clrMapOvr>
  <p:transition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96199-DBB1-4581-A16E-353763E1DE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129255"/>
      </p:ext>
    </p:extLst>
  </p:cSld>
  <p:clrMapOvr>
    <a:masterClrMapping/>
  </p:clrMapOvr>
  <p:transition>
    <p:comb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B2E5AB-F0F2-43DB-B454-97EFB19521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61153"/>
      </p:ext>
    </p:extLst>
  </p:cSld>
  <p:clrMapOvr>
    <a:masterClrMapping/>
  </p:clrMapOvr>
  <p:transition>
    <p:comb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4C348-E148-4744-9E73-BA08072069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876656"/>
      </p:ext>
    </p:extLst>
  </p:cSld>
  <p:clrMapOvr>
    <a:masterClrMapping/>
  </p:clrMapOvr>
  <p:transition>
    <p:comb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53CD-D36A-4F1B-93EC-004D59F3E3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101567"/>
      </p:ext>
    </p:extLst>
  </p:cSld>
  <p:clrMapOvr>
    <a:masterClrMapping/>
  </p:clrMapOvr>
  <p:transition>
    <p:comb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2" y="187"/>
              <a:ext cx="4299" cy="3371"/>
              <a:chOff x="0" y="1"/>
              <a:chExt cx="5533" cy="4340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6"/>
                    <a:ext cx="2919" cy="2149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8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1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2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9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6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1"/>
                      <a:ext cx="662" cy="33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6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6"/>
                      <a:ext cx="570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1"/>
                      <a:ext cx="663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2"/>
                      <a:ext cx="1156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1"/>
                      <a:ext cx="622" cy="42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2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0" y="3896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8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3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599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5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7" y="2711"/>
                      <a:ext cx="147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3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6"/>
                      <a:ext cx="771" cy="29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>
                        <a:defRPr/>
                      </a:pPr>
                      <a:endParaRPr lang="ru-RU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5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0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5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5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7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4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3907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3908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92B22-833E-4D65-A04E-ADE7AAA5D9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7130776"/>
      </p:ext>
    </p:extLst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181BD-931A-4085-A507-3DB78DA0AA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417362"/>
      </p:ext>
    </p:extLst>
  </p:cSld>
  <p:clrMapOvr>
    <a:masterClrMapping/>
  </p:clrMapOvr>
  <p:transition>
    <p:comb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3C372-82F0-4206-9768-3DB4124F87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617520"/>
      </p:ext>
    </p:extLst>
  </p:cSld>
  <p:clrMapOvr>
    <a:masterClrMapping/>
  </p:clrMapOvr>
  <p:transition>
    <p:comb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B904E3-2F2F-4AE2-9889-4F485E679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528774"/>
      </p:ext>
    </p:extLst>
  </p:cSld>
  <p:clrMapOvr>
    <a:masterClrMapping/>
  </p:clrMapOvr>
  <p:transition>
    <p:comb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038BD9-F36C-48AD-BA1A-5939E1561C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219018"/>
      </p:ext>
    </p:extLst>
  </p:cSld>
  <p:clrMapOvr>
    <a:masterClrMapping/>
  </p:clrMapOvr>
  <p:transition>
    <p:comb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08FFC-502A-4A8F-B615-839D4295A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330189"/>
      </p:ext>
    </p:extLst>
  </p:cSld>
  <p:clrMapOvr>
    <a:masterClrMapping/>
  </p:clrMapOvr>
  <p:transition>
    <p:comb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68175-BD0E-4EDA-A6C0-A175858FC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814435"/>
      </p:ext>
    </p:extLst>
  </p:cSld>
  <p:clrMapOvr>
    <a:masterClrMapping/>
  </p:clrMapOvr>
  <p:transition>
    <p:comb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A7CE3-4486-413F-B3D5-D48C965660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1010916"/>
      </p:ext>
    </p:extLst>
  </p:cSld>
  <p:clrMapOvr>
    <a:masterClrMapping/>
  </p:clrMapOvr>
  <p:transition>
    <p:comb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B72AE-14DC-4188-B7BA-1B319E0F56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0126925"/>
      </p:ext>
    </p:extLst>
  </p:cSld>
  <p:clrMapOvr>
    <a:masterClrMapping/>
  </p:clrMapOvr>
  <p:transition>
    <p:comb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90942-CAE7-4D23-8099-78FE78E9A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984254"/>
      </p:ext>
    </p:extLst>
  </p:cSld>
  <p:clrMapOvr>
    <a:masterClrMapping/>
  </p:clrMapOvr>
  <p:transition>
    <p:comb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540EA2-D473-4054-B2FB-7C650A58C1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729600"/>
      </p:ext>
    </p:extLst>
  </p:cSld>
  <p:clrMapOvr>
    <a:masterClrMapping/>
  </p:clrMapOvr>
  <p:transition>
    <p:comb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B41B0-CBE1-4770-83CD-46A7B7E523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265070"/>
      </p:ext>
    </p:extLst>
  </p:cSld>
  <p:clrMapOvr>
    <a:masterClrMapping/>
  </p:clrMapOvr>
  <p:transition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3700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32413" y="1676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D708C-92F8-48EB-ADC3-73F231246C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2478426"/>
      </p:ext>
    </p:extLst>
  </p:cSld>
  <p:clrMapOvr>
    <a:masterClrMapping/>
  </p:clrMapOvr>
  <p:transition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65911-92AD-4B17-8D89-4FED662AB2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111273"/>
      </p:ext>
    </p:extLst>
  </p:cSld>
  <p:clrMapOvr>
    <a:masterClrMapping/>
  </p:clrMapOvr>
  <p:transition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6AE217-0225-43FD-AF2F-E2F4A50F2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482385"/>
      </p:ext>
    </p:extLst>
  </p:cSld>
  <p:clrMapOvr>
    <a:masterClrMapping/>
  </p:clrMapOvr>
  <p:transition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43527-D34B-4CD5-8988-2FB8252AE7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619915"/>
      </p:ext>
    </p:extLst>
  </p:cSld>
  <p:clrMapOvr>
    <a:masterClrMapping/>
  </p:clrMapOvr>
  <p:transition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B9BE2-036A-443C-BCCF-709D320BBD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06876"/>
      </p:ext>
    </p:extLst>
  </p:cSld>
  <p:clrMapOvr>
    <a:masterClrMapping/>
  </p:clrMapOvr>
  <p:transition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713FC-6107-40A7-B579-C8FE3AD4AC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853307"/>
      </p:ext>
    </p:extLst>
  </p:cSld>
  <p:clrMapOvr>
    <a:masterClrMapping/>
  </p:clrMapOvr>
  <p:transition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763" y="0"/>
            <a:ext cx="1728787" cy="6865938"/>
            <a:chOff x="3" y="0"/>
            <a:chExt cx="1089" cy="4325"/>
          </a:xfrm>
        </p:grpSpPr>
        <p:sp>
          <p:nvSpPr>
            <p:cNvPr id="45059" name="Arc 3"/>
            <p:cNvSpPr>
              <a:spLocks/>
            </p:cNvSpPr>
            <p:nvPr/>
          </p:nvSpPr>
          <p:spPr bwMode="auto">
            <a:xfrm>
              <a:off x="3" y="293"/>
              <a:ext cx="252" cy="40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21600"/>
                <a:gd name="T1" fmla="*/ 43200 h 43200"/>
                <a:gd name="T2" fmla="*/ 21600 w 21600"/>
                <a:gd name="T3" fmla="*/ 0 h 43200"/>
                <a:gd name="T4" fmla="*/ 2160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21600" h="43200" stroke="0" extrusionOk="0">
                  <a:moveTo>
                    <a:pt x="21600" y="43200"/>
                  </a:move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60" name="Arc 4"/>
            <p:cNvSpPr>
              <a:spLocks/>
            </p:cNvSpPr>
            <p:nvPr/>
          </p:nvSpPr>
          <p:spPr bwMode="auto">
            <a:xfrm>
              <a:off x="840" y="293"/>
              <a:ext cx="252" cy="403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61" name="Rectangle 5"/>
            <p:cNvSpPr>
              <a:spLocks noChangeArrowheads="1"/>
            </p:cNvSpPr>
            <p:nvPr/>
          </p:nvSpPr>
          <p:spPr bwMode="auto">
            <a:xfrm>
              <a:off x="204" y="0"/>
              <a:ext cx="672" cy="4319"/>
            </a:xfrm>
            <a:prstGeom prst="rect">
              <a:avLst/>
            </a:prstGeom>
            <a:blipFill dpi="0" rotWithShape="0">
              <a:blip r:embed="rId13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5062" name="AutoShape 6"/>
            <p:cNvSpPr>
              <a:spLocks noChangeArrowheads="1"/>
            </p:cNvSpPr>
            <p:nvPr/>
          </p:nvSpPr>
          <p:spPr bwMode="auto">
            <a:xfrm rot="6000000">
              <a:off x="348" y="372"/>
              <a:ext cx="456" cy="360"/>
            </a:xfrm>
            <a:prstGeom prst="triangle">
              <a:avLst>
                <a:gd name="adj" fmla="val 49995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hlink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24765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6764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0A21D167-4C2A-42CB-A08C-A9BC3BD4F6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50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0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0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50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0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0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50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50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50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4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506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506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506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506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50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506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50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6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6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6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14C656EC-5329-4501-AB64-15959748A3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ransition>
    <p:comb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080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337924" name="Oval 4"/>
              <p:cNvSpPr>
                <a:spLocks noChangeArrowheads="1"/>
              </p:cNvSpPr>
              <p:nvPr/>
            </p:nvSpPr>
            <p:spPr bwMode="hidden">
              <a:xfrm>
                <a:off x="3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792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3081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337927" name="Oval 7"/>
              <p:cNvSpPr>
                <a:spLocks noChangeArrowheads="1"/>
              </p:cNvSpPr>
              <p:nvPr/>
            </p:nvSpPr>
            <p:spPr bwMode="hidden">
              <a:xfrm>
                <a:off x="-3" y="3"/>
                <a:ext cx="771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7928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9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3082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33793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793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8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3083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3084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337934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7935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085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3108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33793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70" y="2235"/>
                    <a:ext cx="171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3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19" cy="4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09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337941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42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0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33794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4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1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337947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6" y="1628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48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88" y="2030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2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33795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5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3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337953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54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1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4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33795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0" y="1128"/>
                    <a:ext cx="1240" cy="20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5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48" y="918"/>
                    <a:ext cx="668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5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337959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1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60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6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33796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6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6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68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7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337965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66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6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8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33796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2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6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19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337971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3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72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0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33797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7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38"/>
                    <a:ext cx="755" cy="35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1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337977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78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2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33798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8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3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337983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3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84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8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4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33798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8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5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337989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90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6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33799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6" y="921"/>
                    <a:ext cx="1052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9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7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337995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4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96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6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28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33799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27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799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5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sp>
              <p:nvSpPr>
                <p:cNvPr id="338000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38001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ru-RU"/>
                </a:p>
              </p:txBody>
            </p:sp>
            <p:grpSp>
              <p:nvGrpSpPr>
                <p:cNvPr id="3131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338003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5" y="933"/>
                    <a:ext cx="1055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04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2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338006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07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3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338009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10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4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338012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13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3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5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338015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16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7" y="3632"/>
                    <a:ext cx="848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338018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1" y="2685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19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3" y="3891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7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338021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22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8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338024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3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25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06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39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338027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3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28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38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40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338030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1" y="2708"/>
                    <a:ext cx="1463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31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4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  <p:grpSp>
              <p:nvGrpSpPr>
                <p:cNvPr id="3141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338033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  <p:sp>
                <p:nvSpPr>
                  <p:cNvPr id="338034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1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ru-RU"/>
                  </a:p>
                </p:txBody>
              </p:sp>
            </p:grpSp>
          </p:grpSp>
          <p:sp>
            <p:nvSpPr>
              <p:cNvPr id="338035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36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1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37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38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39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29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0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1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2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3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4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5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6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7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1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8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1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49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0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1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2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3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4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5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5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38056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33805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805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805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806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806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>
              <a:defRPr/>
            </a:pPr>
            <a:fld id="{B7D0996F-7A03-4CDA-868D-3FAD41CA00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7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38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38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38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38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8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8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8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38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38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38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38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8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8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38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38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38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38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38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38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57" grpId="0"/>
      <p:bldP spid="338058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3805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3805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3805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3805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80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38058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3805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 rot="21408207">
            <a:off x="1380738" y="1103204"/>
            <a:ext cx="7393433" cy="2866628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</a:bodyPr>
          <a:lstStyle/>
          <a:p>
            <a:pPr algn="ctr"/>
            <a:r>
              <a:rPr lang="ru-RU" sz="2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KZ Boyarsky"/>
              </a:rPr>
              <a:t>«</a:t>
            </a:r>
            <a:r>
              <a:rPr lang="ru-RU" sz="20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KZ Boyarsky"/>
              </a:rPr>
              <a:t>Білімділер</a:t>
            </a:r>
            <a:r>
              <a:rPr lang="ru-RU" sz="2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KZ Boyarsky"/>
              </a:rPr>
              <a:t> </a:t>
            </a:r>
            <a:r>
              <a:rPr lang="ru-RU" sz="20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KZ Boyarsky"/>
              </a:rPr>
              <a:t>бәйгесі</a:t>
            </a:r>
            <a:r>
              <a:rPr lang="ru-RU" sz="20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KZ Boyarsky"/>
              </a:rPr>
              <a:t>»</a:t>
            </a:r>
            <a:endParaRPr lang="ru-RU" sz="20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KZ Boyarsky"/>
            </a:endParaRP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015721" y="4581128"/>
            <a:ext cx="6286500" cy="1062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Сыныптан</a:t>
            </a:r>
            <a:r>
              <a:rPr lang="ru-RU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тыс</a:t>
            </a:r>
            <a:r>
              <a:rPr lang="ru-RU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шара</a:t>
            </a:r>
            <a:endParaRPr lang="ru-RU" b="1" i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pic>
        <p:nvPicPr>
          <p:cNvPr id="6148" name="Picture 14" descr="AG00048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357688"/>
            <a:ext cx="73088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10" descr="AG00048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365375" y="3309938"/>
            <a:ext cx="5616575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0" descr="AG00048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5988050" y="3309938"/>
            <a:ext cx="5616575" cy="9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14" descr="AG00048_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6457950"/>
            <a:ext cx="7308850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3"/>
          <p:cNvSpPr>
            <a:spLocks noChangeArrowheads="1" noChangeShapeType="1" noTextEdit="1"/>
          </p:cNvSpPr>
          <p:nvPr/>
        </p:nvSpPr>
        <p:spPr bwMode="auto">
          <a:xfrm>
            <a:off x="2500313" y="285750"/>
            <a:ext cx="4572000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400" b="1" i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3366FF"/>
                </a:solidFill>
                <a:latin typeface="Courier New"/>
                <a:cs typeface="Courier New"/>
              </a:rPr>
              <a:t>Санамақ</a:t>
            </a:r>
          </a:p>
        </p:txBody>
      </p:sp>
      <p:grpSp>
        <p:nvGrpSpPr>
          <p:cNvPr id="15363" name="Group 13"/>
          <p:cNvGrpSpPr>
            <a:grpSpLocks/>
          </p:cNvGrpSpPr>
          <p:nvPr/>
        </p:nvGrpSpPr>
        <p:grpSpPr bwMode="auto">
          <a:xfrm>
            <a:off x="1357313" y="1571625"/>
            <a:ext cx="6500812" cy="4214813"/>
            <a:chOff x="3012" y="119"/>
            <a:chExt cx="2544" cy="1678"/>
          </a:xfrm>
        </p:grpSpPr>
        <p:sp>
          <p:nvSpPr>
            <p:cNvPr id="15364" name="AutoShape 6"/>
            <p:cNvSpPr>
              <a:spLocks noChangeArrowheads="1"/>
            </p:cNvSpPr>
            <p:nvPr/>
          </p:nvSpPr>
          <p:spPr bwMode="auto">
            <a:xfrm>
              <a:off x="3012" y="119"/>
              <a:ext cx="2544" cy="1678"/>
            </a:xfrm>
            <a:prstGeom prst="verticalScroll">
              <a:avLst>
                <a:gd name="adj" fmla="val 12500"/>
              </a:avLst>
            </a:prstGeom>
            <a:solidFill>
              <a:srgbClr val="9900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r>
                <a:rPr lang="kk-KZ" sz="2800">
                  <a:solidFill>
                    <a:srgbClr val="FFFF00"/>
                  </a:solidFill>
                </a:rPr>
                <a:t>	Бір үйде біз нешеуміз?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Кел санайық екеуміз.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Бас бармағым – әкем,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Балан үйрек – шешем,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Ортан терек – ағам,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Шылдыр шүмек – мен,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Титтей бөбек – сен.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Бір үйде біз нешеуміз?</a:t>
              </a:r>
            </a:p>
            <a:p>
              <a:r>
                <a:rPr lang="kk-KZ" sz="2800">
                  <a:solidFill>
                    <a:srgbClr val="FFFF00"/>
                  </a:solidFill>
                </a:rPr>
                <a:t>	Бір үйде біз бесеуміз.</a:t>
              </a:r>
              <a:endParaRPr lang="ru-RU" sz="2800">
                <a:solidFill>
                  <a:srgbClr val="FFFF00"/>
                </a:solidFill>
              </a:endParaRPr>
            </a:p>
          </p:txBody>
        </p:sp>
        <p:sp>
          <p:nvSpPr>
            <p:cNvPr id="15365" name="WordArt 7"/>
            <p:cNvSpPr>
              <a:spLocks noChangeArrowheads="1" noChangeShapeType="1" noTextEdit="1"/>
            </p:cNvSpPr>
            <p:nvPr/>
          </p:nvSpPr>
          <p:spPr bwMode="auto">
            <a:xfrm>
              <a:off x="3515" y="618"/>
              <a:ext cx="1724" cy="104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endParaRPr lang="ru-RU" sz="3600" i="1" kern="10">
                <a:ln w="9525">
                  <a:solidFill>
                    <a:srgbClr val="99FFCC"/>
                  </a:solidFill>
                  <a:round/>
                  <a:headEnd/>
                  <a:tailEnd/>
                </a:ln>
                <a:solidFill>
                  <a:srgbClr val="99FFCC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48"/>
          <p:cNvSpPr>
            <a:spLocks noChangeArrowheads="1" noChangeShapeType="1" noTextEdit="1"/>
          </p:cNvSpPr>
          <p:nvPr/>
        </p:nvSpPr>
        <p:spPr bwMode="auto">
          <a:xfrm>
            <a:off x="2051050" y="333375"/>
            <a:ext cx="54006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Көршісін тап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928938" y="1285875"/>
          <a:ext cx="2786061" cy="250031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928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8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8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3438">
                <a:tc>
                  <a:txBody>
                    <a:bodyPr/>
                    <a:lstStyle/>
                    <a:p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4400" b="1" dirty="0" smtClean="0"/>
                        <a:t>3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400" b="1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438">
                <a:tc>
                  <a:txBody>
                    <a:bodyPr/>
                    <a:lstStyle/>
                    <a:p>
                      <a:endParaRPr lang="ru-RU" sz="4400" b="1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4400" b="1" dirty="0" smtClean="0"/>
                        <a:t>5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438">
                <a:tc>
                  <a:txBody>
                    <a:bodyPr/>
                    <a:lstStyle/>
                    <a:p>
                      <a:r>
                        <a:rPr lang="kk-KZ" sz="4400" b="1" dirty="0" smtClean="0"/>
                        <a:t>4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4400" b="1" dirty="0"/>
                    </a:p>
                  </a:txBody>
                  <a:tcPr marL="91439" marR="91439">
                    <a:solidFill>
                      <a:srgbClr val="66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8688" y="4000500"/>
          <a:ext cx="7000875" cy="2500314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400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0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3438">
                <a:tc>
                  <a:txBody>
                    <a:bodyPr/>
                    <a:lstStyle/>
                    <a:p>
                      <a:pPr algn="ctr"/>
                      <a:r>
                        <a:rPr lang="kk-KZ" sz="4400" b="1" dirty="0" smtClean="0"/>
                        <a:t>1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400" b="1" dirty="0" smtClean="0"/>
                        <a:t>4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3438">
                <a:tc>
                  <a:txBody>
                    <a:bodyPr/>
                    <a:lstStyle/>
                    <a:p>
                      <a:pPr algn="ctr"/>
                      <a:r>
                        <a:rPr lang="kk-KZ" sz="4400" b="1" dirty="0" smtClean="0"/>
                        <a:t>5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400" b="1" dirty="0" smtClean="0"/>
                        <a:t>1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3438">
                <a:tc>
                  <a:txBody>
                    <a:bodyPr/>
                    <a:lstStyle/>
                    <a:p>
                      <a:pPr algn="ctr"/>
                      <a:endParaRPr lang="ru-RU" sz="4400" b="1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4400" b="1" dirty="0" smtClean="0"/>
                        <a:t>3</a:t>
                      </a:r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/>
                    </a:p>
                  </a:txBody>
                  <a:tcPr marL="91439" marR="91439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mb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/>
          <p:cNvSpPr>
            <a:spLocks noChangeArrowheads="1" noChangeShapeType="1" noTextEdit="1"/>
          </p:cNvSpPr>
          <p:nvPr/>
        </p:nvSpPr>
        <p:spPr bwMode="auto">
          <a:xfrm>
            <a:off x="2500313" y="500063"/>
            <a:ext cx="4535487" cy="627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Тиісті таңбаны қой</a:t>
            </a:r>
          </a:p>
        </p:txBody>
      </p:sp>
      <p:sp>
        <p:nvSpPr>
          <p:cNvPr id="26627" name="WordArt 6"/>
          <p:cNvSpPr>
            <a:spLocks noChangeArrowheads="1" noChangeShapeType="1" noTextEdit="1"/>
          </p:cNvSpPr>
          <p:nvPr/>
        </p:nvSpPr>
        <p:spPr bwMode="auto">
          <a:xfrm>
            <a:off x="1643042" y="1500174"/>
            <a:ext cx="5929354" cy="49292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73"/>
              </a:avLst>
            </a:prstTxWarp>
          </a:bodyPr>
          <a:lstStyle/>
          <a:p>
            <a:pPr algn="ctr">
              <a:defRPr/>
            </a:pPr>
            <a:r>
              <a:rPr lang="ru-RU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4 * 3 = 1</a:t>
            </a:r>
          </a:p>
          <a:p>
            <a:pPr algn="ctr">
              <a:defRPr/>
            </a:pPr>
            <a:r>
              <a:rPr lang="ru-RU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5 * 2 = 3</a:t>
            </a:r>
          </a:p>
          <a:p>
            <a:pPr algn="ctr">
              <a:defRPr/>
            </a:pPr>
            <a:r>
              <a:rPr lang="kk-KZ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4 * 1 </a:t>
            </a:r>
            <a:r>
              <a:rPr lang="ru-RU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= 5</a:t>
            </a:r>
          </a:p>
          <a:p>
            <a:pPr algn="ctr">
              <a:defRPr/>
            </a:pPr>
            <a:r>
              <a:rPr lang="kk-KZ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3 * 2 </a:t>
            </a:r>
            <a:r>
              <a:rPr lang="ru-RU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= 5</a:t>
            </a:r>
          </a:p>
          <a:p>
            <a:pPr algn="ctr">
              <a:defRPr/>
            </a:pPr>
            <a:r>
              <a:rPr lang="kk-KZ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2 * 2 </a:t>
            </a:r>
            <a:r>
              <a:rPr lang="ru-RU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= 4</a:t>
            </a:r>
          </a:p>
          <a:p>
            <a:pPr algn="ctr">
              <a:defRPr/>
            </a:pPr>
            <a:r>
              <a:rPr lang="kk-KZ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1 * 3 </a:t>
            </a:r>
            <a:r>
              <a:rPr lang="ru-RU" sz="2800" b="1" kern="10" dirty="0">
                <a:ln w="952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= 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557338"/>
            <a:ext cx="6335713" cy="3816350"/>
          </a:xfrm>
        </p:spPr>
        <p:txBody>
          <a:bodyPr/>
          <a:lstStyle/>
          <a:p>
            <a:pPr algn="ctr" eaLnBrk="1" hangingPunct="1">
              <a:defRPr/>
            </a:pPr>
            <a:r>
              <a:rPr lang="kk-KZ" sz="72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Қорытынды</a:t>
            </a:r>
            <a:endParaRPr lang="ru-RU" sz="7200" b="1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99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84212" y="1773238"/>
            <a:ext cx="8352283" cy="4032026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 lIns="91440" tIns="45720" rIns="91440" bIns="45720"/>
          <a:lstStyle/>
          <a:p>
            <a:pPr algn="just" eaLnBrk="1" hangingPunct="1">
              <a:buFontTx/>
              <a:buNone/>
            </a:pPr>
            <a:r>
              <a:rPr lang="kk-K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kk-K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айналым:     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«Ұшқыр ой» </a:t>
            </a:r>
            <a:endParaRPr lang="kk-KZ" sz="3600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kk-KZ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ІІ </a:t>
            </a:r>
            <a:r>
              <a:rPr lang="kk-K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айналым:  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«Ойлы болсаң, озып </a:t>
            </a:r>
            <a:r>
              <a:rPr lang="kk-KZ" sz="3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көр»</a:t>
            </a:r>
          </a:p>
          <a:p>
            <a:pPr algn="ctr" eaLnBrk="1" hangingPunct="1">
              <a:buFontTx/>
              <a:buNone/>
            </a:pPr>
            <a:r>
              <a:rPr lang="kk-K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ІІІ айналым:   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«Тапқыр болсаң, талас жоқ» </a:t>
            </a:r>
            <a:endParaRPr lang="kk-KZ" sz="3600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kk-KZ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ІҮ айналым:    </a:t>
            </a:r>
            <a:r>
              <a:rPr lang="kk-KZ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«Білгенге маржан» </a:t>
            </a:r>
            <a:endParaRPr lang="ru-RU" sz="3600" b="0" dirty="0" smtClean="0">
              <a:solidFill>
                <a:srgbClr val="FF0000"/>
              </a:solidFill>
            </a:endParaRPr>
          </a:p>
        </p:txBody>
      </p:sp>
      <p:sp>
        <p:nvSpPr>
          <p:cNvPr id="165891" name="WordArt 3"/>
          <p:cNvSpPr>
            <a:spLocks noChangeArrowheads="1" noChangeShapeType="1" noTextEdit="1"/>
          </p:cNvSpPr>
          <p:nvPr/>
        </p:nvSpPr>
        <p:spPr bwMode="auto">
          <a:xfrm>
            <a:off x="1835696" y="116632"/>
            <a:ext cx="6913562" cy="155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4 </a:t>
            </a:r>
            <a:r>
              <a:rPr lang="ru-RU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кезеңнен</a:t>
            </a:r>
            <a:r>
              <a:rPr lang="ru-RU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ru-RU" sz="3600" b="1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тұрады</a:t>
            </a:r>
            <a:endParaRPr lang="ru-RU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1384300" y="3232150"/>
            <a:ext cx="263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endParaRPr kumimoji="0" lang="ru-RU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589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58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5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5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5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0" grpId="0" build="p" animBg="1"/>
      <p:bldP spid="165890" grpId="1" build="p" animBg="1"/>
      <p:bldP spid="16589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0938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0438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2963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89588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0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2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125538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3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349500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4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3429000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5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581525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6" name="Picture 10" descr="J007619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5661025"/>
            <a:ext cx="11620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7" name="Picture 2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7898" name="Rectangle 26"/>
          <p:cNvSpPr>
            <a:spLocks noChangeArrowheads="1"/>
          </p:cNvSpPr>
          <p:nvPr/>
        </p:nvSpPr>
        <p:spPr bwMode="auto">
          <a:xfrm>
            <a:off x="785813" y="1628775"/>
            <a:ext cx="8001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kumimoji="0"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Жарқырап сәуле таратты,</a:t>
            </a:r>
          </a:p>
          <a:p>
            <a:pPr>
              <a:defRPr/>
            </a:pPr>
            <a:r>
              <a:rPr kumimoji="0"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Жадырайды жүздерің,</a:t>
            </a:r>
          </a:p>
          <a:p>
            <a:pPr>
              <a:defRPr/>
            </a:pPr>
            <a:r>
              <a:rPr kumimoji="0"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Күлімдейді көздерің,</a:t>
            </a:r>
          </a:p>
          <a:p>
            <a:pPr>
              <a:defRPr/>
            </a:pPr>
            <a:r>
              <a:rPr kumimoji="0"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Сәлеметсіз бе апай?</a:t>
            </a:r>
          </a:p>
          <a:p>
            <a:pPr>
              <a:defRPr/>
            </a:pPr>
            <a:r>
              <a:rPr kumimoji="0"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Сәлеметсіңдер ме балалар?</a:t>
            </a:r>
          </a:p>
          <a:p>
            <a:pPr>
              <a:defRPr/>
            </a:pPr>
            <a:r>
              <a:rPr kumimoji="0"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Сәлеметсіздер ме қонақтар?</a:t>
            </a:r>
            <a:endParaRPr kumimoji="0" lang="ru-RU" sz="44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09" name="WordArt 29"/>
          <p:cNvSpPr>
            <a:spLocks noChangeArrowheads="1" noChangeShapeType="1" noTextEdit="1"/>
          </p:cNvSpPr>
          <p:nvPr/>
        </p:nvSpPr>
        <p:spPr bwMode="auto">
          <a:xfrm>
            <a:off x="1116013" y="476250"/>
            <a:ext cx="7200900" cy="5238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Психологиялық дайындық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0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518" y="214291"/>
            <a:ext cx="8668200" cy="6357982"/>
          </a:xfrm>
          <a:prstGeom prst="roundRect">
            <a:avLst>
              <a:gd name="adj" fmla="val 4167"/>
            </a:avLst>
          </a:prstGeom>
          <a:solidFill>
            <a:schemeClr val="tx2">
              <a:lumMod val="60000"/>
              <a:lumOff val="40000"/>
            </a:schemeClr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65891" name="WordArt 3"/>
          <p:cNvSpPr>
            <a:spLocks noChangeArrowheads="1" noChangeShapeType="1" noTextEdit="1"/>
          </p:cNvSpPr>
          <p:nvPr/>
        </p:nvSpPr>
        <p:spPr bwMode="auto">
          <a:xfrm>
            <a:off x="1357313" y="714375"/>
            <a:ext cx="6913562" cy="842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Сабақтың  барысы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384300" y="3232150"/>
            <a:ext cx="263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endParaRPr kumimoji="0" lang="ru-RU">
              <a:latin typeface="Arial" charset="0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00298" y="1928802"/>
            <a:ext cx="4785284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“Кім жүйрік?”</a:t>
            </a:r>
          </a:p>
          <a:p>
            <a:pPr algn="ctr">
              <a:defRPr/>
            </a:pPr>
            <a:r>
              <a:rPr lang="kk-KZ" sz="5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ойыны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 bwMode="auto">
          <a:xfrm>
            <a:off x="714375" y="4429125"/>
            <a:ext cx="8143875" cy="2071688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714500" y="2500313"/>
            <a:ext cx="7143750" cy="178593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244" name="Прямоугольник 16"/>
          <p:cNvSpPr>
            <a:spLocks noChangeArrowheads="1"/>
          </p:cNvSpPr>
          <p:nvPr/>
        </p:nvSpPr>
        <p:spPr bwMode="auto">
          <a:xfrm>
            <a:off x="1714500" y="428625"/>
            <a:ext cx="7143750" cy="20002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0245" name="Рисунок 11" descr="tempimage111.tiff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857250"/>
            <a:ext cx="1071562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Рисунок 43" descr="tempimage143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857250"/>
            <a:ext cx="1214438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Рисунок 36" descr="tempimage136.tiff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25" y="2500313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Рисунок 3" descr="tempimage13.tiff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3" y="4572000"/>
            <a:ext cx="1087437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Рисунок 7" descr="tempimage17.tiff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38" y="4500563"/>
            <a:ext cx="1000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Рисунок 11" descr="tempimage111.tiff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25" y="928688"/>
            <a:ext cx="1071563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Рисунок 43" descr="tempimage143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857250"/>
            <a:ext cx="1214438" cy="137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Рисунок 43" descr="tempimage143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3" y="785813"/>
            <a:ext cx="1214437" cy="137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Рисунок 36" descr="tempimage136.tiff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0" y="2500313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Рисунок 7" descr="tempimage17.tiff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4500563"/>
            <a:ext cx="1000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Рисунок 7" descr="tempimage17.tiff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643438"/>
            <a:ext cx="1000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Рисунок 7" descr="tempimage17.tiff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0" y="4643438"/>
            <a:ext cx="100012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Рисунок 3" descr="tempimage13.tiff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25" y="4572000"/>
            <a:ext cx="1087438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8" name="Рисунок 3" descr="tempimage13.tiff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5188" y="4643438"/>
            <a:ext cx="1087437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mb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05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3435"/>
            <a:ext cx="9144000" cy="643739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1500188" y="1214438"/>
            <a:ext cx="6913562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Оқулықпен </a:t>
            </a:r>
          </a:p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жұмыс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WordArt 3"/>
          <p:cNvSpPr>
            <a:spLocks noChangeArrowheads="1" noChangeShapeType="1" noTextEdit="1"/>
          </p:cNvSpPr>
          <p:nvPr/>
        </p:nvSpPr>
        <p:spPr bwMode="auto">
          <a:xfrm>
            <a:off x="1285875" y="357188"/>
            <a:ext cx="6913563" cy="12715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Кім  тапқыр?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1384300" y="3232150"/>
            <a:ext cx="263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endParaRPr kumimoji="0" lang="ru-RU">
              <a:latin typeface="Arial" charset="0"/>
              <a:cs typeface="Arial" charset="0"/>
            </a:endParaRPr>
          </a:p>
        </p:txBody>
      </p:sp>
      <p:sp>
        <p:nvSpPr>
          <p:cNvPr id="12292" name="Улыбающееся лицо 4"/>
          <p:cNvSpPr>
            <a:spLocks noChangeArrowheads="1"/>
          </p:cNvSpPr>
          <p:nvPr/>
        </p:nvSpPr>
        <p:spPr bwMode="auto">
          <a:xfrm>
            <a:off x="1571625" y="1714500"/>
            <a:ext cx="1285875" cy="1143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3" name="Улыбающееся лицо 5"/>
          <p:cNvSpPr>
            <a:spLocks noChangeArrowheads="1"/>
          </p:cNvSpPr>
          <p:nvPr/>
        </p:nvSpPr>
        <p:spPr bwMode="auto">
          <a:xfrm>
            <a:off x="5214938" y="4214813"/>
            <a:ext cx="1285875" cy="1143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4" name="Улыбающееся лицо 6"/>
          <p:cNvSpPr>
            <a:spLocks noChangeArrowheads="1"/>
          </p:cNvSpPr>
          <p:nvPr/>
        </p:nvSpPr>
        <p:spPr bwMode="auto">
          <a:xfrm>
            <a:off x="1643063" y="4143375"/>
            <a:ext cx="1285875" cy="1143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Улыбающееся лицо 7"/>
          <p:cNvSpPr>
            <a:spLocks noChangeArrowheads="1"/>
          </p:cNvSpPr>
          <p:nvPr/>
        </p:nvSpPr>
        <p:spPr bwMode="auto">
          <a:xfrm>
            <a:off x="5072063" y="1857375"/>
            <a:ext cx="1285875" cy="1143000"/>
          </a:xfrm>
          <a:prstGeom prst="smileyFace">
            <a:avLst>
              <a:gd name="adj" fmla="val 4653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 bwMode="auto">
          <a:xfrm>
            <a:off x="857250" y="3000375"/>
            <a:ext cx="785813" cy="7858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kk-KZ" sz="4800" dirty="0">
                <a:solidFill>
                  <a:srgbClr val="FFFF00"/>
                </a:solidFill>
                <a:latin typeface="Times New Roman" pitchFamily="18" charset="0"/>
              </a:rPr>
              <a:t>1</a:t>
            </a:r>
            <a:endParaRPr lang="ru-RU" sz="4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 bwMode="auto">
          <a:xfrm>
            <a:off x="2643188" y="3000375"/>
            <a:ext cx="785812" cy="7858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 bwMode="auto">
          <a:xfrm>
            <a:off x="4429125" y="3143250"/>
            <a:ext cx="785813" cy="785813"/>
          </a:xfrm>
          <a:prstGeom prst="roundRect">
            <a:avLst/>
          </a:prstGeom>
          <a:solidFill>
            <a:srgbClr val="FF66CC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kk-KZ" sz="48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endParaRPr lang="ru-RU" sz="48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 bwMode="auto">
          <a:xfrm>
            <a:off x="6286500" y="3214688"/>
            <a:ext cx="785813" cy="785812"/>
          </a:xfrm>
          <a:prstGeom prst="roundRect">
            <a:avLst/>
          </a:prstGeom>
          <a:solidFill>
            <a:srgbClr val="FF66CC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 bwMode="auto">
          <a:xfrm>
            <a:off x="714375" y="5857875"/>
            <a:ext cx="785813" cy="785813"/>
          </a:xfrm>
          <a:prstGeom prst="round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kk-KZ" sz="4800" dirty="0">
                <a:solidFill>
                  <a:srgbClr val="FF0000"/>
                </a:solidFill>
                <a:latin typeface="Times New Roman" pitchFamily="18" charset="0"/>
              </a:rPr>
              <a:t>4</a:t>
            </a:r>
            <a:endParaRPr lang="ru-RU" sz="4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 bwMode="auto">
          <a:xfrm>
            <a:off x="2786063" y="5929313"/>
            <a:ext cx="785812" cy="785812"/>
          </a:xfrm>
          <a:prstGeom prst="round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 bwMode="auto">
          <a:xfrm>
            <a:off x="4429125" y="5857875"/>
            <a:ext cx="785813" cy="785813"/>
          </a:xfrm>
          <a:prstGeom prst="roundRect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kk-KZ" sz="4400" dirty="0">
                <a:solidFill>
                  <a:srgbClr val="7030A0"/>
                </a:solidFill>
                <a:latin typeface="Times New Roman" pitchFamily="18" charset="0"/>
              </a:rPr>
              <a:t>2</a:t>
            </a:r>
            <a:endParaRPr lang="ru-RU" sz="4400" dirty="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 bwMode="auto">
          <a:xfrm>
            <a:off x="6429375" y="5857875"/>
            <a:ext cx="785813" cy="785813"/>
          </a:xfrm>
          <a:prstGeom prst="roundRect">
            <a:avLst/>
          </a:prstGeom>
          <a:solidFill>
            <a:srgbClr val="00B050"/>
          </a:solidFill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ru-RU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2304" name="Прямая со стрелкой 17"/>
          <p:cNvCxnSpPr>
            <a:cxnSpLocks noChangeShapeType="1"/>
            <a:stCxn id="12292" idx="3"/>
          </p:cNvCxnSpPr>
          <p:nvPr/>
        </p:nvCxnSpPr>
        <p:spPr bwMode="auto">
          <a:xfrm rot="5400000">
            <a:off x="1439863" y="2679700"/>
            <a:ext cx="309562" cy="3317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5" name="Прямая со стрелкой 18"/>
          <p:cNvCxnSpPr>
            <a:cxnSpLocks noChangeShapeType="1"/>
          </p:cNvCxnSpPr>
          <p:nvPr/>
        </p:nvCxnSpPr>
        <p:spPr bwMode="auto">
          <a:xfrm rot="5400000">
            <a:off x="5011737" y="2846388"/>
            <a:ext cx="309563" cy="3317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6" name="Прямая со стрелкой 19"/>
          <p:cNvCxnSpPr>
            <a:cxnSpLocks noChangeShapeType="1"/>
          </p:cNvCxnSpPr>
          <p:nvPr/>
        </p:nvCxnSpPr>
        <p:spPr bwMode="auto">
          <a:xfrm rot="16200000" flipH="1">
            <a:off x="2679700" y="2678113"/>
            <a:ext cx="361950" cy="292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7" name="Прямая со стрелкой 20"/>
          <p:cNvCxnSpPr>
            <a:cxnSpLocks noChangeShapeType="1"/>
          </p:cNvCxnSpPr>
          <p:nvPr/>
        </p:nvCxnSpPr>
        <p:spPr bwMode="auto">
          <a:xfrm rot="10800000" flipV="1">
            <a:off x="5000625" y="5357813"/>
            <a:ext cx="500063" cy="4524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8" name="Прямая со стрелкой 21"/>
          <p:cNvCxnSpPr>
            <a:cxnSpLocks noChangeShapeType="1"/>
          </p:cNvCxnSpPr>
          <p:nvPr/>
        </p:nvCxnSpPr>
        <p:spPr bwMode="auto">
          <a:xfrm rot="10800000" flipV="1">
            <a:off x="1357313" y="5214938"/>
            <a:ext cx="571500" cy="5238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09" name="Прямая со стрелкой 25"/>
          <p:cNvCxnSpPr>
            <a:cxnSpLocks noChangeShapeType="1"/>
          </p:cNvCxnSpPr>
          <p:nvPr/>
        </p:nvCxnSpPr>
        <p:spPr bwMode="auto">
          <a:xfrm rot="16200000" flipH="1">
            <a:off x="2536032" y="5322094"/>
            <a:ext cx="571500" cy="3571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10" name="Прямая со стрелкой 26"/>
          <p:cNvCxnSpPr>
            <a:cxnSpLocks noChangeShapeType="1"/>
          </p:cNvCxnSpPr>
          <p:nvPr/>
        </p:nvCxnSpPr>
        <p:spPr bwMode="auto">
          <a:xfrm rot="16200000" flipH="1">
            <a:off x="6322219" y="5322094"/>
            <a:ext cx="500063" cy="4286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2311" name="Прямая со стрелкой 27"/>
          <p:cNvCxnSpPr>
            <a:cxnSpLocks noChangeShapeType="1"/>
          </p:cNvCxnSpPr>
          <p:nvPr/>
        </p:nvCxnSpPr>
        <p:spPr bwMode="auto">
          <a:xfrm rot="16200000" flipH="1">
            <a:off x="6108700" y="2892425"/>
            <a:ext cx="361950" cy="2921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0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518" y="214291"/>
            <a:ext cx="8668200" cy="6357982"/>
          </a:xfrm>
          <a:prstGeom prst="roundRect">
            <a:avLst>
              <a:gd name="adj" fmla="val 4167"/>
            </a:avLst>
          </a:prstGeom>
          <a:solidFill>
            <a:schemeClr val="tx2">
              <a:lumMod val="60000"/>
              <a:lumOff val="40000"/>
            </a:schemeClr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65891" name="WordArt 3"/>
          <p:cNvSpPr>
            <a:spLocks noChangeArrowheads="1" noChangeShapeType="1" noTextEdit="1"/>
          </p:cNvSpPr>
          <p:nvPr/>
        </p:nvSpPr>
        <p:spPr bwMode="auto">
          <a:xfrm>
            <a:off x="1357313" y="714375"/>
            <a:ext cx="6913562" cy="842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Математикалық жұмбақ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384300" y="3232150"/>
            <a:ext cx="2635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Char char="•"/>
            </a:pPr>
            <a:endParaRPr kumimoji="0" lang="ru-RU">
              <a:latin typeface="Arial" charset="0"/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1785926"/>
            <a:ext cx="3714776" cy="267765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Екі алма өсіп тұр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Екі алма жерде жатыр.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Шатаспай тез ойласақ,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Тура тауып атасақ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Өсіп тұрғаны бар,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Жерде жатқаны бар,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Барлығы қанша алма?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1785926"/>
            <a:ext cx="3714776" cy="15696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Айару әкелді бір сәбіз,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Шұғыла берді бір сәбіз</a:t>
            </a:r>
          </a:p>
          <a:p>
            <a:pPr>
              <a:defRPr/>
            </a:pPr>
            <a:r>
              <a:rPr lang="kk-KZ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Барлығы қанша сәбіз болды?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5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89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1979613" y="620713"/>
            <a:ext cx="5832475" cy="1008062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1600" b="1" kern="10">
                <a:ln w="2540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KZ Times New Roman"/>
              </a:rPr>
              <a:t>Салыстыру</a:t>
            </a:r>
          </a:p>
        </p:txBody>
      </p:sp>
      <p:pic>
        <p:nvPicPr>
          <p:cNvPr id="14339" name="Рисунок 35" descr="tempimage135.tiff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1785938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Рисунок 35" descr="tempimage135.tiff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1928813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Рисунок 35" descr="tempimage135.tiff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938" y="1857375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Рисунок 7" descr="tempimage17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3214688"/>
            <a:ext cx="8572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Рисунок 7" descr="tempimage17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357563"/>
            <a:ext cx="8572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Рисунок 7" descr="tempimage17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25" y="3286125"/>
            <a:ext cx="8572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5" name="Рисунок 7" descr="tempimage17.tiff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0" y="3429000"/>
            <a:ext cx="8572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42938" y="4786313"/>
            <a:ext cx="1079500" cy="1223962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643063" y="5286375"/>
            <a:ext cx="1079500" cy="1223963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2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571625" y="4071938"/>
            <a:ext cx="1079500" cy="1223962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3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571750" y="4500563"/>
            <a:ext cx="1079500" cy="1223962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4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357688" y="4714875"/>
            <a:ext cx="1079500" cy="1223963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4351" name="TextBox 14"/>
          <p:cNvSpPr txBox="1">
            <a:spLocks noChangeArrowheads="1"/>
          </p:cNvSpPr>
          <p:nvPr/>
        </p:nvSpPr>
        <p:spPr bwMode="auto">
          <a:xfrm>
            <a:off x="2214563" y="2357438"/>
            <a:ext cx="608012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6600"/>
              <a:t>*</a:t>
            </a:r>
            <a:endParaRPr lang="ru-RU" sz="6600"/>
          </a:p>
        </p:txBody>
      </p:sp>
      <p:sp>
        <p:nvSpPr>
          <p:cNvPr id="14352" name="TextBox 15"/>
          <p:cNvSpPr txBox="1">
            <a:spLocks noChangeArrowheads="1"/>
          </p:cNvSpPr>
          <p:nvPr/>
        </p:nvSpPr>
        <p:spPr bwMode="auto">
          <a:xfrm>
            <a:off x="6715125" y="3714750"/>
            <a:ext cx="6080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6600"/>
              <a:t>*</a:t>
            </a:r>
            <a:endParaRPr lang="ru-RU" sz="6600"/>
          </a:p>
        </p:txBody>
      </p:sp>
      <p:sp>
        <p:nvSpPr>
          <p:cNvPr id="14353" name="TextBox 16"/>
          <p:cNvSpPr txBox="1">
            <a:spLocks noChangeArrowheads="1"/>
          </p:cNvSpPr>
          <p:nvPr/>
        </p:nvSpPr>
        <p:spPr bwMode="auto">
          <a:xfrm>
            <a:off x="3714750" y="4857750"/>
            <a:ext cx="608013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kk-KZ" sz="6600"/>
              <a:t>*</a:t>
            </a:r>
            <a:endParaRPr lang="ru-RU" sz="660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0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1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50" autoRev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2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3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50" autoRev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7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50" autoRev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Marketing Plan">
  <a:themeElements>
    <a:clrScheme name="Marketing Plan 1">
      <a:dk1>
        <a:srgbClr val="336699"/>
      </a:dk1>
      <a:lt1>
        <a:srgbClr val="FFFFFF"/>
      </a:lt1>
      <a:dk2>
        <a:srgbClr val="0066FF"/>
      </a:dk2>
      <a:lt2>
        <a:srgbClr val="AFB5D2"/>
      </a:lt2>
      <a:accent1>
        <a:srgbClr val="66CCFF"/>
      </a:accent1>
      <a:accent2>
        <a:srgbClr val="99FFCC"/>
      </a:accent2>
      <a:accent3>
        <a:srgbClr val="FFFFFF"/>
      </a:accent3>
      <a:accent4>
        <a:srgbClr val="2A5682"/>
      </a:accent4>
      <a:accent5>
        <a:srgbClr val="B8E2FF"/>
      </a:accent5>
      <a:accent6>
        <a:srgbClr val="8AE7B9"/>
      </a:accent6>
      <a:hlink>
        <a:srgbClr val="FF99FF"/>
      </a:hlink>
      <a:folHlink>
        <a:srgbClr val="CCCCFF"/>
      </a:folHlink>
    </a:clrScheme>
    <a:fontScheme name="Marketing Pla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rketing Plan 1">
        <a:dk1>
          <a:srgbClr val="336699"/>
        </a:dk1>
        <a:lt1>
          <a:srgbClr val="FFFFFF"/>
        </a:lt1>
        <a:dk2>
          <a:srgbClr val="0066FF"/>
        </a:dk2>
        <a:lt2>
          <a:srgbClr val="AFB5D2"/>
        </a:lt2>
        <a:accent1>
          <a:srgbClr val="66CCFF"/>
        </a:accent1>
        <a:accent2>
          <a:srgbClr val="99FFCC"/>
        </a:accent2>
        <a:accent3>
          <a:srgbClr val="FFFFFF"/>
        </a:accent3>
        <a:accent4>
          <a:srgbClr val="2A5682"/>
        </a:accent4>
        <a:accent5>
          <a:srgbClr val="B8E2FF"/>
        </a:accent5>
        <a:accent6>
          <a:srgbClr val="8AE7B9"/>
        </a:accent6>
        <a:hlink>
          <a:srgbClr val="FF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2">
        <a:dk1>
          <a:srgbClr val="003366"/>
        </a:dk1>
        <a:lt1>
          <a:srgbClr val="CCECFF"/>
        </a:lt1>
        <a:dk2>
          <a:srgbClr val="4B3384"/>
        </a:dk2>
        <a:lt2>
          <a:srgbClr val="849CBB"/>
        </a:lt2>
        <a:accent1>
          <a:srgbClr val="90DBFF"/>
        </a:accent1>
        <a:accent2>
          <a:srgbClr val="99FFCC"/>
        </a:accent2>
        <a:accent3>
          <a:srgbClr val="E2F4FF"/>
        </a:accent3>
        <a:accent4>
          <a:srgbClr val="002A56"/>
        </a:accent4>
        <a:accent5>
          <a:srgbClr val="C6EAFF"/>
        </a:accent5>
        <a:accent6>
          <a:srgbClr val="8AE7B9"/>
        </a:accent6>
        <a:hlink>
          <a:srgbClr val="DFC0FF"/>
        </a:hlink>
        <a:folHlink>
          <a:srgbClr val="6DC5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rketing Pla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2046</TotalTime>
  <Words>177</Words>
  <Application>Microsoft Office PowerPoint</Application>
  <PresentationFormat>Экран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</vt:lpstr>
      <vt:lpstr>Arial Black</vt:lpstr>
      <vt:lpstr>Courier New</vt:lpstr>
      <vt:lpstr>Impact</vt:lpstr>
      <vt:lpstr>KZ Boyarsky</vt:lpstr>
      <vt:lpstr>KZ Times New Roman</vt:lpstr>
      <vt:lpstr>Times New Roman</vt:lpstr>
      <vt:lpstr>Marketing Plan</vt:lpstr>
      <vt:lpstr>Оформление по умолчанию</vt:lpstr>
      <vt:lpstr>Салют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</vt:lpstr>
    </vt:vector>
  </TitlesOfParts>
  <Company>СШ им. Абая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Нурик</dc:creator>
  <cp:lastModifiedBy>Даутбеков Бакыт Даутбекұлы</cp:lastModifiedBy>
  <cp:revision>126</cp:revision>
  <dcterms:created xsi:type="dcterms:W3CDTF">2006-12-05T15:17:58Z</dcterms:created>
  <dcterms:modified xsi:type="dcterms:W3CDTF">2022-11-08T03:48:57Z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412679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D6.1.2</vt:lpwstr>
  </property>
</Properties>
</file>