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3" r:id="rId4"/>
    <p:sldId id="264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6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8CEE0-3ED0-4906-B189-A454D949ECD2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BCC3C-5FE9-4B6E-BA19-5011EA9A102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2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CC3C-5FE9-4B6E-BA19-5011EA9A1024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CC3C-5FE9-4B6E-BA19-5011EA9A1024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CC3C-5FE9-4B6E-BA19-5011EA9A102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CC3C-5FE9-4B6E-BA19-5011EA9A1024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BCC3C-5FE9-4B6E-BA19-5011EA9A1024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9497B-8F16-4746-BBB3-4C7EACBC3AB3}" type="datetimeFigureOut">
              <a:rPr lang="en-GB" smtClean="0"/>
              <a:pPr/>
              <a:t>06/12/2022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29E09-D6A0-4F3E-97A4-63CA9A98BC2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dersite.org/Directory/DirectoryFrame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 descr="data:image/jpeg;base64,/9j/4AAQSkZJRgABAQAAAQABAAD/2wCEAAkGBhQSERQUEhQWFRUUGR4aGBYWFRoYHRYYFxgaGBcYHRkXHCYeGBsjGRgbHy8gIycpLSwtGB4zNTAqNSorLCkBCQoKDgwOGg8PGiwkHyQsLCwsLCwsLCwsLCwsLCwsLCwsLCwsLCwpLCwsLCwsLCwsLCwsLCwsLCwsLCwsLCwsLP/AABEIALwBDAMBIgACEQEDEQH/xAAcAAABBQEBAQAAAAAAAAAAAAAFAQIDBAYHAAj/xABBEAACAQMDAgQEBAQFAgYBBQABAhEDEiEABDEiQQUTUWEGMnGBB0KR8BShscEjUmLR4TPxFSVDcoKSsiRjc4Py/8QAGQEAAwEBAQAAAAAAAAAAAAAAAQIDAAQF/8QALREAAgICAQIFAwIHAAAAAAAAAAECEQMhMRJBBCIyUWETcYEj8RSRobHB4fD/2gAMAwEAAhEDEQA/AJNx4pSqeIUq6U/MYKqU6k2UwAlQk3sLT8xyt2OJjRLxvx0ptmqVTTvsZAaJuCliQB1wSLiJMATGNDN7uaNDdtUq1R/iGnYoUStqgTOWINuW4AMemh43VNqprbrdIko606N6koGphfMYSck8IQQRgjLDXsaSPOqwB4T4dUp12ps0lajX1lUSjClezhqgYEZb8oLAe8a1fxAaVJUqE13djC03qXtXtAKgrEBQSxJEDIgcai8O3lB61U7VDVqWsXrgPbSLUmXzHEyF5BKevrqPx2iad1ZlFWsKblCSGtDHyVhYyFLMwItkqCeBKJVHQ/L2Vdlv/PM7ykWEhaYpmACDfPlsRdMW35EghQpySW78O2tc+TtqNKjuehoZDSYiRdDD80SYXtPGNZv4T8Rs2dZnDVUDkeWZN7ssxaJBEBiSeOYkCOheEeGCmkVqK1DWVbn6C1wA6HaoPmSFF4wTkwxMhbSC9MJ1Phpae2e2vuHcISFNerDNZ8tt0gEjsQZPOhuz2FkfwtWopiGq1Kgei7C4ggVFZjNpF1O1Wti4nVzxbw8LSZUa0tgU0qvUXoGaZUkksxMEJGI5jqfQVTaFVUIK5UO10qSCtSRMSuGEwpkY1ktAYtfdKtX/ABnsYgkVFChWCzIuZZUqp4P/ANmzqpufDHrRaQVqFh5l/mgoqlacxAM3FiBi4LnHVd3+0aoahDEMxRQ12VFOGRsC0w5kLAGB7zDsfAFpsHVjTJkt5UQTagVQrgratphiLs5OSSytIGiydi9MFWKNy5eCCDcMZLT/APYcccHUdGqpQXMRmQiw1hbMMQJDZznAMD11G1Kq1VYYmnBu81kM9Sx0ImTzzHM4IjTt2CAIAUsyywK4AIkdVvbAwRnVF8iMe1YkKuY9wJ5nhfyj6jnVkD0jkzgj/f8Af6aHbfcU1JCFqjTmDOfciBjt6aueaW5IEdhz7Z09Cli0BgTH39fXUZq5awCT3PEf3+366jVRgjMDvn+upYycD6n6HQoJEu1UurOLyp+YlYEKeAcJmOPT102vVAY2cLmcDiTAIgdh9TicHSrRb/KMHtM9+8SP56sV9hddaFBIMG6c9+xmYGNBtJ7MhPDyodjMC6PlPAHOcfMMKe0H6anw9pH1J+31jE/TWfoUo9GJIiACR6HHAiMn157a0G13Mx/zn9dcXiNnTi0yy69+R9NMp0RGABiMAcalGSdIaf2+muM6CjuNgrASgxwYWQZn+uY/XQ2tVtS2GEYP+I0SBPdpEkAcfyzo3VEfmP8AL/bQPd7cuxIABIIudz6yMCcAj29wY10YnfJKeuAB4nsYqANeUKniq5jBIIF88xk+pyRgUDQc1DVokGuPmKvUcVBGEdXYrGRDFg3+WRhi1a4qZIY2fKxK3kZNpUWmOOO3AkSzaVFCk2KgUAyDKiV5ItESDGZJz6a7a0cpFQKbk3AeXUpvbUpkAlXBBam3rMKQciApA0OXwB1Fo6TRQttqwYm29rjRK/MyT0lTgqE7g6kVUrk1nptTqFkTzqVVwy3Kri8FVlRfmVaJPAk6s+IvuNrtw7j+JQqkxatVCxVWBA6KuSfltM4g8gWlVhpmC+N/HbRRqEeVuaNa+2YWqrC1npvkVENoE5I4PGeh/DWxP8KhqwzNe3AtC1WvNsDClWInkznWQ/FjaCpsUqLBPmAggDiqXJIPuSvfga2C+PrSoUS8tUekGFNYucimHeASAAOSxIA7njSu+oOqVE/i+9q7mq1Kg5pKvz17J6p/6dIMLWIzc2QuBkmAP8MNKhVantU82s1zNVdjDOnS3mVoMsL4IUGBiFwNSeI09xWcK4CqQOikbiLlMCo5gkx+RLQboLkHUNHcVVqsi1KR8tQBO2ZQovcdqs29HYfNjkgHRjqgMJVNoKTpUrxUquzL5gBIWkU4Rf8A0eo28kktlmMQRO+c/wDSRLfWpUtJ9wIOO0+x7QTnm3+4WpTR0pCoYtQypNy/lqFmA9xBPscEkdy1a7r27GAApSsxUrGIgrA5wVB/lpXFaQbZyH4R8Pbf7x6lWmX6SUQnpAFQQJJtbAYWGJ5HtrqnhlA1tn/D0VIL1g6+WlMKRTKgMAixBktdkWnvzX/BvwszvapVSLlSUBI/OzWTyMrg4IjWnr0yviFF6SsyMjGoy8XQUEkkQwUAY5mNHHxvkaZk/hPbVKTb1ZZSClIAJdfFY0yiB5m9RIzEsCSIY60nj/hVUbKv5lQBq1OoxFoYK9O6qKYcRJIUywEEoTGTpngngoo7uvuS3Uzsyrm1Cx6mJY9TFcEkCJaMaFfF/wAf0kKJTqXupDkgXhVsJ4VhcWViIB4YkngHSTUdgTtg/wCC/CANnTqlyAaj1bFHJg01E/NnECcwMzM7SksMRUKWlQp6SokASp4kGQQZzBMTxlPhn4trVq702p+YEHUsKjAloBAeoQSHhSCQQW5wdH/Fd/uHtG2C9RtdrhdTYMAwKulvTM5P8omkWq0CV2SmShYmSAwDznqIhpIA+Yk3RnmeZFeIeOi1fKOcXVXEU1U9QBYEAOQ0hQODMZ0N+Fq25d6ymrKio6+VVpXOwPepAXyVtYZJH5gA0QX+MLUqoiU6iKoIV5Nz3+cFqKbsKoksLRLC4ACIOUrWjVT2Rjx3d+Yg29SlumJN4WnaoiOpqi1LAPoB3nOASreN+IimL6FJSSB5lMtUKAgEnyfmYgTwe3HrQ3OwoG000VnRWh6dOGYgm2KmACCBmT7ARq3s9nvGKEvVABJhnQW4IEeZSJOJznmfbW6WC0WKNPcxe+4arSOQ1IUUvBgiDItP0nHE/lsUNlt44N0jFe5oPBBqPcpP0IHOqdKm+2vYt51IgF6ceW9GTJdbCREyWVSIMlfQmtlXRqYZbGQyLlYt3ggwmPQ/TOni6FaIzQVCIx6iIiT/AC+2icgDPp39fb/bQ6nXIICpcgPyyOn0tkzxmOMiI73FifmHsItP6d9UfyKWae3OCBj6/uNT1KeYiPv7aRTjAjGR6/v11bpo2QcY5MnUZTodKypQ2/vn0j0/tq6NrcPlOeQAO4/XUjbeB2E98kH6+n751Jt3zbxxxzPp9ffUJZG9opGNclFz5RtWm9pPCqZVfUD84nFo4nAIwL1Dd0zaabAsAemDcfXEXKfYjtonQAyI+v8AzpN3tKbgCoiuBxcoaPcTxrllks6FGilT8WCxerpcTllI4mJnjpH/AG1fXdqRIMj2OhTeEUViwNSP/wC1UemMAxKowB+hGotztFgk1q4gcCrE5PtzrdKfCN1UFK1UEEeuhm9YBReQSAfmazBic/vj76o/wtNxZ1sbsmrWrGDIxYXg4zbxAOot34Ft6aMFoUs4k0UJl3piML78CPpqsI00iUnaKu98R2jXKa9IMc4rILSAcgg4x2HbtoZ/4ntZIXcKVlelKiVJAIgYnIYSewkdtaLxPYhaLKCQLDIHsMCBAEsRxEY0I3ZqRcpPACs3VgiWR2YEhSoBu5WKZaQDrpi7WiTVMr+GfEO3FSovnoi1BLSY6oCPlh3Chvq2eNXGqvWRBTZHQhSz03BF9OojAgrIKtaSIyMfapS8RsK1QS9yMkEgE/IyrAgA3BljsQQbpxS3/hKUqiV3wauKlVJplGNttQMuQoLBSGxBQsMMS3exQR8UVBSp/wAPuUJ2tVwQ4efKb5zS/wAxFwJXjpMR06k2e6qVdxtdzazUazvQpIOGWnJEg/KWqIerixDMCQZfi2oadGd7TG4ohkIq0+kzdjzadwByYuUwfRZjU3w5uP8AD2HluzUnruPlygZqzQDleYUmJBJE50G2FG72tI0qbeYQ4clmdRwYVTgflEdJHAAB9TndlVZ91ujE9VPAAIMI3cyqkOWOeSFOSANaTebZWTpAgmCYmCRyQc9uOfcayfg9RatXcLJg1j5rQTFtNV8hD3ZiGyvCPOCV0kOGxpewT8I2hqB3tU+ZADups8sYRUUxeCAD2BkRxGo6HgDVlD+bKn5C/mMxQcMSK6c5IwcEZ7C34xuIpwRhibkXPSFyt4IVMECfQHVRq59X+lPAGOMqc/8AHGqJSe1oRtGb8N8V2/hm2qoHMkhisy1R7FSYyQCVUGOkT21DuvxFp+UzUqNWUQQaiWoQXUSXBMSD3iZA5I1T/BLwyluK26etSWq9Py7WqC8rN4Y9feQOcj21pfxrpqu0ZrYcoFDzyor0jZzmCZHpcY5Ouf6u9a/Ys8fuZT4M8KfxKmzVnDqGa2i9QonuVAUs4B/zHB9SCQb8R8DfbUWFNHpMFPStOUYkAYNJVtljAZjyQI0X/Dfbg+B045/xWEnhlqOVIPYgAZ/toj41uIU+ZUAamQQcDIYETz8wGCAOoDg8vCTYskkc5/DjbTvN2XJBVVxkSCWGQecDv9TnUniPxMtTegUapRKcAvSTzalcyYRVCkFBBgkEAEnvBGb7dN/4pVo0XsStatWI+UUerMSAFLHmJ51qtt4ekl0QUKSKqKWUIbULtfmGyx5aPlnTQVql2bNLmy14P4/WIIqUGInBDi+DgGxRapHeHER241Z2NBHkJTlqTYR26hc56iwDAkhmIJmfWZIzdTx1nVqOyBY5mu3Exm3EEwO36HvB8LeFE+camWnlXuLwbpYwWJEwePkyM6p3pCGq8X3+7pSt23Po9QvTA+aQQWMmAItJ5zGJz7UXqOobfVSxM20yVHV6KFhR2BM/UECTG7oOlItdYCMAggljMLYmGmeM8D66F1tzUavSRRI62KqwtZQSJZ8u5JbITJIYAENOjVGH7b4ZpJAIVXumWqSSZuBklbhI5yTnHpc8P2LCo7UKthnqxcmBCqTJDMBEwD24MS+ijEmzy7pM1LTajR3NRv8AEqCIgRB+Yjgy7vZICvmE1GElUC3PE84nEHL2qI7Zt0bXABNj4rUUBtxSJnipSHtLAqxnHVxIgMYAB0WatdFrKyiJEEFZg5OYMeoH9tBzQCggU3DXCFNot6YDQhOLswTJI4zqenTkXBrXAnIYBZIBUkKIRsC08kXA3dQ1mDO13CnKNco7jt6/Tj21oqVQFfeMf2x6f86ye2ZanWl1ymHph7irZj6jIIfuIJ7gE6NaIRmPHNpVjwewgz6iOeO+p5Y9Q0XQVG6mAvqAc/fn9nU67EgggxI7T37dv6aHUKwJzIg9x+mT++NGk3KgDPPvrlnceC0afI9DbgxHt6/fVXxLeWMo7HH66q+Ib8XKB+8HQbxrfy+Pyj+8/wBuNHHhbabNPJSpF/f+Ji5Z4gznnj+UFtUvFPELQpCk3TBjEH39ZAz2++gu7rSBaQQBMkwYbP8AUMJEcE/R+4qFmRRnOO8T2gD0A55yNdkcSVHO5NhDb+Ii8NMxb649cenU0TnVytu5emskS6swwYtHtmSVAx6DHI1ntp1SJg4yAZ4kEDOef045AurvB5y3MgYAXAi35LxgtEgM4E4+WO+dOC7BjJmj8WdVRvQUiw/+LBsn/wCMaDeGln8tVkwARjgW9LHv8sD1J476k8d3bCiSnzGm6hu82yD6TEnn39tOouUQLhSSWcsYIBUBVt5BCWqBIi0/eMItIaTTAW+24p1WCqSitNT2YqSGFokdcFgOAqEKcTNuN8KihsGCZ+hJDnkg3AE4xiRIzp67oXuEBwwCg/mApoMQJyZzI4nVJmimQBHBXIsEnIUxjg23LABAE9+iK7sk9md+Jqwp+FVKBa9VWmqtkQVqpAMkwpADKZIgxIFoNf8AD7d1BstueqF3LxEwCqF2lgJTserBj8sTq18WUqQ2u56nKs6Xz+ULXBhJHHU0ciXxAMaHfAm9267BlqsR5e5vLTNilAoLR2JnJnMfTUJKsi+xVej8nUfEfGAKYYXBlIhcKzGG6R1QZn1j30F+DaPk06xLhnatUMjJOAtwJPJtn6HgZ1Z8T2vm2VDSZnV0NMMowOv0JLL1M5mCo7XYArwaqf4dWua2oHMOEF03lzcsgAEQOBAn6UhFNUTk2thDc13qM9Q1DZkU0wCFQEXF+1xBIiCPUSRqv/GVGANOmzA95Vc+wqEEiIM8GcalqiKYLG4yYF2BgwLRgiDkt9guvKlTNmR3LeYCT3JtZZ+sastIm9vYK/A7bNSrblXABZAcRi14jpwB1EwY547C/wDj25/gqYUiPMlvUwOPpkH6gems9+D/AMQTvdy9dgXqIFQxAIRiSF/zYg8cCe2jX4w+IJVQ0FPWtO+MDBYgSSYGRGTyQO+vNcOqVrijtcqVGp+Edoq+G7ajERQQnsCXUMT7yzEzkZ76C/iB07PddQk0nm4jPTEgATjB78Z9dEPBfEClIUvm8pQEbpBamlqktBxbIBPBwRzAHfFm4avst0gVVDUjLZ4wScIDAWTmOOBqvS42Tck2jlPwpuX/AI56ijzKgpkqARDMxRcn8oAYksflAacjWuenTrEndbjzDgilQWoUkT+dQ1685AEYk4GsZ8G00HiADsAoDAhgYeWCqpABGWg5xj6a6sUnsTCiIJkDMg9QEdsAfcY0/h1cTZNMpoaaUHNMGlTBwSpAHywbWIMcGMDH10N2lYq7igqs6Xi9gxCFewBMswLPi4CZyeBY+J98ae1lJDVKyBBGUZmDA5MyCCcCJj3mFd4iuy0VUuTGQVo0iiBTLKuSBAKrJkgErzqzq6Jr3L9TcN5T1KlgGB5lVnaRP5aYCR1RCiJMdM8Vau8urFqYFLAliAWYJ+UK7BKQ6jIBZsm4IZhdxtHW4qDU3arh2iE6hBgwKUgnpXNskziYW323VlAapVKTd5QwzqAGJLG0cZCGBOY0AlijSQ1FmjTLt6p5h+Uy1rVQFXET+k5gjtthY7FaNNcZPlinMTiEdpj3K6GbOo1quKXkJKi4uWrMqqRCgU2zE4AJPVETdq7uDTcglKpIiDULNEkkE0xU4B7Fe+AYIBXIGSLUJdSnln5pIkhcoMHIJwOI7GfWbw+naZmARPaMkR83LW4JJkxnUjbcsobqAB5VwVJJxmmQGzmWUZ/lPU2Vts4BA4eS0cAhlAIgnjPpog7Fmtaw5UOCCrKFuWJIElflIuBGAQTIjm3st27AlkB4IIXMnuVub15mcnHfVJXPBXkfltn6wgk+vJ7/AE0V2+5lSPQH9e2PrntqU4/A0WO2jGel+AZWyCCMTDBe574zjXt+5wwJj7dPY8AR2/XRelSDCc8dvce/f7aEb1Abu+e45mfT947ahjl1SKyVIGVNwbkM8dPPqMfs+uqe6Qnvx7flk/2HPGp63BXupiQYPscgg8TiJxp60wVBgiDkypg5lZxn3HaD312XRAGFJCZEKSpjEmcdsdVoHPze4ly5YZ4ImACCSJAwD9frBERl+4oj8xB/LPJzwWJEASCtwnnJ7h22N/UcEtB7HpUAiCZUggyp4zopgK6k5IhWmOeZgRnlbitwOQME5BKUq11cFBACd5BDwvScgNg8jBgHvqxv9sGuDDPTkCSCCxBWeGxhv76g2FJm3BZgAVWAR/mm0mOVkUwQO1wE41jFreZRLIDOSGXpAIZYJZXIDKJkmCcY9dWqVaoM2EXAE2ZjAOVuMx7E5GBmdU96oYhTmGDhQ4BBZSs5PpcQT644B0opKgwqSYzbzi0CZ4AOPTMaWrNZUp0je2bgWznNwUhsRJ+Ue5kyNWt5QDoysLeleqchj+cSDLzHYjtHfVOujFnEhqQIDXdUgopkxBEGIlu/bkTrTScAgkj5FJgKLZA5AtjiR9ZzTkXgBb2hTSlXTcvCKqlmBtYr5gsJEG2GwI5MnvGgnw9tFp0f8EXr/F0zTfJL06wW9IUEm3y0ORkqTg40T/EPw1V2laoiwQFBIZj0eYhIy2ZYLI45aJ5b8BeHVKGzuqyjtVWpRFSbSpSmY6ASsgMDgx6Y1zy9dV2LL02b3xfehKhM9IR5yS02i2DJAxfJj+eg2x2bCkpqwxPyhSDYgBkhioZix6mYwCQIGCTR3G9q1GpAuoNW1ehTEyA5kjiJIOMKeZGivkFnKU1C016ndpEwRZTXA8wwIMkAAjmSuqpdKRJuyrtqxqsERukZ7sMEkMWHfEkk8D1zoxs9nANxMzxHAgQMBifqTPPHGmeD7NQ1VhkYVZE8qLmiCZgTPueexgbunT6VJjtFTGhOb4SAo+5xCp4W+wp0zUUxWopXtIBWQykpJ/0MEZbfz8mRo78XpTqb4lECINuHpkYBL+ZmZgQQe3qDo3+IrDd+FuxSNxs6kVE7oQQlQSBlSCjgiJAU+oHOfielVV6Xm/lpKuemQxqOAVmRF5Eew41zQl/T/Z0vZ0fwNpLIZtWoykjBhHJSQACAVIb0Mg8Egy/Ee7anQrO5C9DEYIBYKbQQCAZK945iNRbLw64IYZXMMGSA2ROTBv8Am4Mr9eSD/ELduuxtLFr6loPE2GTIXBIZGExER3yemfliyMVbM38A0A28q1GF3lU5HeGZgJiZMZ4znXQ13rDi7sOCJFxEzBUYzznH35x8Ab0puagsV1dRfLRaoYQZg8tAgjuDrou7QCmHd0QEypqG3ueQ0Tycf1Gk8NX0ymX1Gb+L6gqDaU1vW+rdKhRAQEEgBsNmZMDvODo5QtVAA6UlBCr5fW57DqQAzlhgAz+Y5Gg1PcLU36ohatTpUgbqZUsHq9Je4EEgKfyzGPbRbxrxMUEh6gq1bh5SsACCZCs5WJUXTJj7nR7ti+yPbnZjzGQC5VW/yg7hCXeWeqROIwqNN0MThSdTLRY/JSopcFEgXwqyREgBuZ4gROZwLG2elubRTFWpUUdTw+S9G+qy8stzEW+lMcBcF/DfNahdVUtVJOGcAQGhS0YB9QFnHHA0y5AyXbeGsTLy59WbqXHdx8vH5VWJ7zqf+EdR8xIzcWKuq9oUss3HtOJHHbTQyimGqOlNJBtQwVIkmWDcj1x39tR7be0VZAVJ5td1die3SxUzH+o4nHOjaAEdxRBUEAlontd6Ge8ZJuk/U6sVGwo4gcR/sYI+pA/tX3O4SqsXhAMQVAPaIZ8cH8uc4I1AN1TU9cdoLKVmMcsAHx+o7nWTMEdrVnuuR+Tt2yVEMe2f0GiG0TBmJ4GIxn6xzxqhsagYCDcskAq3Pa3pz6/p9tGtpUVeYun+X3jU8jpDRVsJK1q5E45+x7dtCXpzdmCc49J/sT/TVrcVyZzj0GZ+/b9/XQ2tV9e31yYg/wBf+NQxRZScihXohRmSJyY+4kQZ4/pg6ZVkC4SWmIUklhJlSQokcRjpMdpixUeCIE5xBg/TAP7/AF1WqV3zC8ESOD68/NGRme/211bZEViCoUsDJJBPcdQIMd5kQ0EwQQTjVehRYJVuUYfpl8RAHJHI6hkZgZyW1DVqU8OwYKfnDG4LIbquOItOVMGFUr8oV13S3ddyup/MCSGVjDhSJ4IVl7grAgHWQWWlJKiIjkAG6MfTGe8Ad+5GoKRBaSrSQMwBi5uDzifSOr1nU7Uwo4ICieQgX0AEcCcCSMDQytuofgMSo6oW7paYOZIAaZ/1cHOnSEJa7dYbGSDJAEzAUXZnqgTzBiNP3VQ5yeBNhAmQMkTB5HqPrOa28csGEgEqIERHMZHp6j07SNJTNwqXxBtvA5nvdPbuDxFumoBJQa8GesdLhh0tDwVORaxIHJA457adQqDMBiTGH59pI7AN2/41LtWtZyqzAEcIO5OSCTnHHJaYBENWBUEgxDG3PUenEgyR7An/AHC0Zgf4uDPs65vVgqsbIyLQGwQQBEEfLME51T2fxV5lhuWwhDZbADFahgsSZAem8SFmQQByxX4moX7auLVkUqs4ug+WSYYyee+OODOub/ArMfPZCegU2MgEReythpGL57HBiCRqE5dM0vcrFeRs3nhKOa1ITFtOXUHBufplSLiAVcHIHy41ptntDbJg5JJHStzAnuSeZEyZkRxoN8M7k1KnUguUPwIhVqRJzkZT9YOOdDuNyqWglAzmbTyY5IHfI7T986tfsS5K213wWo6iQQwyYzKD1YnPvHHBGpKm8kmQJmPy9sfmM6E0tsVrVKlTplgQt0jppot09yLcZwCe8RfpeIRODknhSR/J8aau4r9gx8beAh6FWvS6a9OmTIiKqpL+W4IhhzaeVJwRJnlPxnsFamm5cEVESn5qdJPEkEx0kEiSO3bXczWupsAYJuAPp2B/fpr503HiRqbjdU6/meaptQJAIanKmQGUHABj6+uvPxPTi/wdk+U0dU2FMGhSJmPKpkgiIlFMsSQDAMyTHJ1h/wAR6ChVJICBKgQYzVIpqowObbyJ4tOddA8Np/4FAzM06cDt8qRPMxj951g/xeqpdQpjLC4t7YAj2BBn0xq2aXkdkoLzGe+DugbmqCt6mmEQkS7GbVHc8yQMmPbHQt9tizf5jcWl8spkWjJIABtMBM2iQczlPw+8Obyq9VLYL2kOtwcACVECV5JkHusgxrc+FKDUeUIdRnNytjkMROTkggHjTYV5FYcnqMRufE3XxPcpRIDMKYaqVDeWqUqYYgDBN2IIABP2FrY7JlSoUIdqig1POQVPOIJDKzESCrg9IyJT2OqPw86/+Jb96j22dNzMACA4Ug3dyVHf1x6aDceKimk7WiXLD5zChjLAEKYZ+8EAKQeQBIEKat/Jpa19izut0tMNuKtNkqeWBaKl3mCnLjEAwJZurgLLDGh1bYvXU/xBabSUFMg0wrHC4UtUJtm7/L2Gh27rg1Slasbam3ZRUqGPLqdHmAqDCGFykgZEEyJ03hW5olVWmHIpFlvenxIDN6FRkNlQMdsQ63oHBBt/DKYWm1BFuxLWhTIiDJBbERaGgdwcavUECsS3lqGJBPmqLiT3JQsT9TqKtuHq0kaAqWklgCFT/MCCc2gHLj0NhzqfZ7OmSKlMIZySF6hPqDDKI/lHtp0KW6yhZgQDGTYoMW5EwGH2/sD7aIRCq2ADAVh74APsZAA7+mn09uCAVgSeQAZIJjJE/vvp38HmWg+kiR6jA5PJgZ9xo6MPEcwCDMggEfX7fv3NbCiQOkxJzjB+2P2NDtvRGZM/Ufsn9NWkqBVgf9sY+vH9NSmrVIaOibc1LSCff2+v8z29e2h9aoCQeRI/SPXPE+2vVKs8mI5k9u/7/rqGYGQe/wDKQTPBHPfTRjSA3YiRJAHScyDiDj5p9fcAT3M6Y3igBInqkAXHnC9yPRx3yWHOdPVJMiBzziTEdvbBj25xqlvOf+m5+UzJENIWCc/Y+x9MMKiabgYQZUnFQcEmeVPr39ecahDrdiUYzJIMGCLzkgNB5IEj2nDqlewyQZyLi4BJbOblMiYyYjGBGqNXdioVhbSHqFOfmpuAUI4llvH0YxM5FUEIFrQpLrk4PAae9rZHYkSeJmMEZ4jeir03CIm0D5Qx7E3cZiDF0DGr+5IrQcDqkMCQTaQQbx2iMAjuJKkjVDfUz5aliq5JYJhch8kMIYEkdJn5yJOSTsAzziLkYlgqCSRwSl3eLuQCMxPOWAiSuFvf/IVAPoQoOQfRmtLe2TI0+jVWbUuY2iFyMWACJn04BOeZ51F4duw1IksWctUHT0tgssx+QiAScZYfTTAC6tYeecetzAR7En9PTidVt1Mkkgx2BJyflB5PMGZX7iYsuCq5IzcIBxPpIGcdzMxOMahO4SmlQmg9YxwoJ7Ex6yZ5EkaPCsCE8m+QTIZSLhOQRnB7wT3Pf66wv4a7NTT3tIrFQKQR+Y8gY9QwOOJt9dbzbVUK9BBUYwQT0iCp9xx7ffWN8M3NLZ+JbhnbNZV8pYK3GpcWnFo6kEmYE/pLJzGRSHDRoPgjbOlNmY/MrPBF0XBCAZ+nIMQw4mARd3qeWUsqKCRGblcNGJwYAwD3x6EVn8TRFQvcKZUSQ0BiYnBIgzaY+uh/h1Nnp0wAERgOq27zVa26cgqxIHUCfy4MafjQtdwx4QD5SpetRk+ZlYMMyQCe8ExprblpNqEgEifLZ5gkTMiJjAziDOYEWw2FJGZEHSSC6yBM3wsHLBmDFpP+YdyNGErMJhgMnkNmczhtOrJurDNLe4/X+v8AtriHxInl+MbsrEk3LcCVmpTViW7Beomc/Q664lfI7Hj+ftrkXxj4sKfiu5ZqYa5EUBsiPLpxzyDH7jXHkiotM6INu0dT8F3J8jbtUi40qZP1NME/bXL/AI38ZFauVCk2O8OG5LMLseggARkWjkYGo8c8WNLYbdUJD1EphSFkiaGBAjLERzifaNYLxPwpkrtQWSyx7ySqsxwBAkkz6aXO21SGxrdnUPgbwuNjQiJamHkD/P1mffq/fchva67WHdrVJgksYUEGDHE3Ko7cn30Y+ENuE2tFO600XOflUA5xOsd+MLW7ZIIhqwnnEK+e8ZI/XGqOfSq9hem3ZlfhHYTXarVABrljSdgDa4c9miCwJtJXsPUjWu+KHbyiskEq5ZZE2gQJbmCxX0Htq94B4cv8JQHANJO5zNIHIjMz399CvFq25SpVRawt8sOoqKHkM9hAbkgHuxOO+miumNAbt2ZTxrbAVNnIkulOf1URj8sACMcH1J1tloqL08wf9RmZV6mKypgqouWTgziJGZEYfb+JPV3CVWVGKlQFMwoVlFyhYwrZ9r/uuyp7sQ0+SloZRNGCG6Xth3b/ADXcE5mORrQ220GXZEtegtzHynzFxeoyXEmcqs3+93YDtq/LMFby0GOweYINy4tkckyQPXMaG7jxIkMFqOxBAKmnTCrEflsnJ98ZzONWvNNvVZ1EEkLgntMzcZ4H6RGrVYhdoKsLcRKk2im54mYKhmJMcnIz30WoVwQRyYwfXHIBHb09Z0IpHHTwO8kAkf8APrHH3NzbCD6iTwe8/p/tpXE1hMU4XqIMn0jsT+nvqHcsOeM+n+x1Zeh0Kf3wZ1QrVcfv++khsL0NooMxP21Gw+uZ4JGY9v6nSIxif+/b2zpCenB55P1mJH9tVoUrvIbnj1YmRMDPY8ZIPOIPCUajLBE322iOGjhoyYiJkYzAzlzD7egBEx+yB6ai3FIMVB5xzjE/lYcHPMg/bWaMiOrvXJUCwSZhlcGQtwtz0EEcjiOM6chDEqAqtnBQEwWBm4LaAbZwD9ZWNDfB/EGqhZYDPdT1ghlEkEBGDLmBGViLguq278Wv3lAKBDKTawBg9TK0xIPShEerfUqEPinAhiT1EjEkAtIx3xAx6aqeIU2UMILKVMg0zzOJibuOLfv2Ee93hp1VW8lqpgXxarWE8gSkiOM5H/yo/HI8raM6qEm30PUzTbM9oJkf6fcazlSMlbGbh2upEGXPRimqosmeuYZQCDHfMCZjXvDnglaayWL1MyFIJuB6fQhYPYEckjVbwLbFqFJ3ZmZ7SHLFiFaIkE5UgAn1JPoIXab6pIp3kIyELbIhycy459DPEnOsnpMDRoN7XZbRAY9iwACL6Er82YgACIJJ0m2qMvp1TE/MSEntiBHYYxzOoQxbJcw1/DAgD1B7LgHORPPMs2JN2ADKgwAQRiVBIYRMcRHPOqUKJu0yxWFYw0xlu1rTBVZU57YPPPO/xIf/APU0xDFigBXMzcwCkHMgzECCGWB69H3DA1FwTKtJkxiIMGBiG5ng/fDfiPuCr7YUovl7WX5iCygQ0TzPBP6kzDxC/TZXC/OWfhHcVKm3CVGNgqimqlMi2SCxPy/K3y5JUAnsdZtzUWmoFlkILVUk03IpMqgg5GWzF0x6kjNfh5s6jUzVIBc1mViWIbA7i3szHE5nI40epVYpsSfmtgCIAAUSQR0wR0z6DBONHDuKBPlouU9qqvcCvUvYAf5gARyRk4B9vUauyxyLiP8ATYQPYTqns9wCig2iAzEwwxOIg+vp7d+Y3esuEFRh3KgCDJkQMfp2jvOrt0Rqwv8AxAA6Qee+P664P8X1WG9rhmL2VCJbOAcfyj+Wuy7KpcikHmeBAwSPT2j+kRrjvxsP/MNzj/1P7DGuPxapI6cHLN3Q2j1d5QDEslKhQcJJiRRgQAI+b+QPOo/iZnpb2rVFMGkQiu7KzBQFQtlSCMQJ0b+BQay1K7KJYhFzNqUehQGjgm7j0B7jQ34+8ZrUGDUyoSSrZklgBgz2iflxzPbRkko3+QJ+ajUfA3iPmU2qCbC5WmCT/wBNDiRJHzFs+gA41m/xr3Js26KTDFywHc9Fv9/11oPw821uxomB1XOY4lnPEYH0Gs7+JCLV3FBboZGp9J4PmOox/qjPpAHtOnG4/IU6kbna0LKFKmclKaL3/KqrzJPb986BfEe3HU8803QkkTlCVjHN6rH/ALjrR0zPOgnxe1u1qE8QQIE/MLf7/wAu3OqvSZNcnM9vWZUogYL1TBAnh6A78ZiI1rvDabfxe4UTbYpt7SRE9R5x/X0jWToKGfZgyIqmAIJJNRSDbzbKmT/pgZ1q/DqpbxCsAxCKgmGwTCj+rHOp4uF+P7Dy/wC/mT+HlitXoMioVuYkCF6Qxt+YkgzEfL6mNFaAY2XWyMAAAETzkqpz7aj8K2jKKl3UGqMRJuwY7wABP00QWlmIwTx7/v8AeddK4JsVNvj5YHoZj+XGr1IYn9/11HRUmeTBPqe/vq1QpzpWzIvFblHA0PrJ9v8AfGiuzozz2059iApka51NRdFHFsAU63SPQ8aZT3QIP8gTHH2GqW7rlQP339dQ7PcwrTn/AP1rq6SVlyq46vv/AH/l/vppHGZ49/TVRqhhoH1P0HH9udTl+JwcT+/3zpqAZHw8sm6sBiGdWVmIvBeqsDuOkIsjvYe2iPi+7A3lALhqqwGN0gs9swDFydZtIwYAOSNMr+GRvlb8rBrvcmeJ9oMj0+g1Q+I9yf43aBHFwb83UZIUl4iBhB/8gfc6g9L8lOWHDs6b+YGtKzZBzInrMnqYtUJlv9AMyNM+Idl5mxrUjU8wrayXsA0gzazmAw9C0HOZwdXNuOmMj19gBjP2/c6j8XemCtNiANwppQyFg90EgFcj0BOBMwdNOKoEXsctIpRpqq/KqrYWmBaBP+oqo7wCftrO7WqjV6QXvdiSGRVIWTa1s/NiPyzrSU3kQqqVkW9WYmDAtiPSCeew1lvCUliQsMatTKjKBQywQYLcdoIx6RrPVICNNt6C2wBEXDIwBdDAmfQ88nv21O9ExewPH5oLQMggQApn7j2yNRbV2MFvmEhjaIYgycQAQIImMkH1k3RFhDEekdz9CB/X+WnFKlUYJUySLgcKItPIImDwYyLs8RrGfHyUqgos4sXzOplgsAyMcxIOVzyfY8a3ybbzAQSqqc4YdLxggj5jHIIxggyCDj/xH2qptFXzbwK4JAYSZWsJiZug5P5u8RmOZroZTH6kD/gPcIKFYqbQlZrGIBcKypAsHTJiA2YJ4iYPbZfLpBpZWhDjLtdUa6VIJe6CY4uIB9gP4feGzS3Cr/iQ4HQZBkIQcgQREfNnOJAOtQ1ZlqoKyMWqlbLgYQmoGKgsPTgAgggg4N2lw+hWHJ6mXN1WKqlwAcmJEEyVYhjJxaFbEw1x7ErpNjVaakzN/wCUIR8iRyTm2NRbqt0UiEP/AFEItIGSSDjObmHB7jjtY2G7pgMRUZbmmAO1qhThTyoB+/3PQQfBY+HKQNJSD+Z8/Wo5/vrjn4gUv/Mt1/8Ayf2A12PwkwAomO33z/f+euW/EW2nxHctYH/xSM9iIgx+b6TwDrm8TBukdGGVNnSfw8ohfD6B9VJ9OXb9Ncp+KfGnrOwLAqKjQoWDIYgEzkcxE9jrqXgj+X4Up4spVMg8QzwZOI4ycd9cg8N2xqbmjSM5qooGDAZwDx7DU8zdKI+NK2zv/hlEU6aooACiIHA9tc6+OnH/AIhSiDUZ6IAIGCr4JMyPm7g84766bbJP1H++uU72ga3jyLGBUDTniiuW/Wn2/wCTXI+PuTgdVWngnWU/EPc27UKD85iOZA6v0kDWtehABmBrn34lVQTtaYzN3B5BKDt3kEfro5PSwR5Mv8P0/wDzHbAiYYnP5egsWz/l5+2jHgu/Hn16zQQ10WyBCsscwYt/p2mQKpnyt9UaAxpLUlSQVMdIAzLCMex5xqx4WkUiY5WoQCTj5AsdzGf3OkxrZSXBrfBt6SkjEkmYtmScwSeYnnRzaISZOe3HGJ/21nfANuTQpg92M5Oeps8z/wBtaza7Yj7/AM+c66uxF8klBBn/ANx//I6I7enqvsqGB/7z/wDmdE6FPA1z5JUPFWS7dNQ+IVDEatJqDe0pGueL81sq1oxHiSHM8A/9+dU6QInqBB7CcegniY+uru8pkmqI4qED9FP9Tqpttt6zAORkAmCftnOB3GvTXByku/qwsLAHqB7c8en77a9Qpm1RPYSPoMgE8n/fUCAMxzMESM/cZzkaK06JA7R7NHY8D7ffQeggnfVVNekCCTDWwREQ2fX1x7TrLeIoD4pQEwJzE91Jn37DWy3FKalE3kC5pWWjj2wI9DjJzOs/vvDwfEaLKQcAmTkCSsgfm5mdTntV8jx/waPZt08QAeGI/U8D37emdVvGpqMhW68E5AtC9IJZiwAYzFomJzPTot/A9WScAREDlmj8pC9hP/OgPxPuBRRX/IrqILEAQpa6Fi/5cgQTwIE3aTTQseSbzAFgsWYRLtgA5IjBPCnvEDvwc9uU8vcQeKzM0/KVcGMSem8EYObvqutJS26VaCHqyoICj/MJJyTnAzJOBkmdBfiDZoj0ZVrbh1P2jhWiJU8+1gBBHGlxYYh/wvbDy0CmFC4EAm24BcMflHYznHJzq/X3Fq5gY57DmM4ImOYH01X21NBbAbgkzGZHeTDfr6faXcUltcsouCgw2beOJnpAjC+mZwS3cQFbkPDNNMQBMnB6YESozEfNH21nfxBE7SFszUWAekgm9Z7AYg88Qfcm6W4vD1CSx8xgp6Ta0hVwTIIP5hHGgHx3XVtnUREIhkaQABF5zOZ7d++ky7hL7D4/Wj34b7Cn/iBaoJhWwxVpYG5QQRgWA+vVntGn2/i1RJTqdwyCagIDhkyA6yDBHOee8E6wP4b+Tc61CA5ZLCRMyrhln8syByM260G639T+GsudXD1BdUYT/wBDcBQIXgjEmeMtnUML/TQ+SPnZoXenV27QGSFgYNtw6lIciJmMmGgjjVGh5borGmOoSMMshiWBAV+M8mZ9ew94dvBUp2rTYRAAYkk4NpAzao7EnIH1ltF2S4Hbip1MZuVLZMlYMTmSMcMB211Vq3sibyj4NDT++AP6AazXjXw8R5joq3MzEmCW6mJJBHGMxB4Ag8a3kahq7ee2uVZXeyjh7GHWg1Pwh5BvUOIwv/qsZnMYzPpnHbmn4dbQVPE9up7Pd6R5aM/r6geuu4fEWwu2lRACSRgAkZ7ZBEZ99cn/AAs2UeJqWwVSpgzM2kce06lk80k/uUhpNHal2Ynvk/8AGuSfAINbxt3YYFOsy+4NQAT6wH12MrrDfC3whU23iL1jYabUmQQTcCXptkEf6SME9tB21yFUjY1NopjBx6awvxR4E9XxHa20qhpJbcwBIy7McjP110MajejLA+mipPuDpOUV/gzcVN3un8qA/mWMzKAbqqlTgkjpu7emtP4Z8FqKNJXEMtN1a3ILOVJYHHFvp31sP4fJ99SLS03XXBumwN4X4AlKmiATZwTzOc4x30TXaj0GrITTgukeRsZRSK2328CI7k/qxP8AfVlcDXguljU27ClR6dMqiRGnxr0aAQPW8IUz2kzwPTVCp8PGelh9CPbWms0hpa6I55Im8aZlPD/h1kYnpyR9vWMY1dq+GNGBPsbeJPfj30dFLXjS0X4ht2D6aMkfB3UyEBMnmO/3/p3Gqb+EkQ9ii0cfNksO5YkHHaSfUYGtuaOmHb6b+IvkHQZqogCsTP0zkdpGcfT176zHx9RY7cWzcaqFbZnBcDtAPVj++ujVtiCpEc+n66FeN+ECqgQpcpP5iwAImJsIMRPfMxpvqKSoCi4uzM+B7Yjb01pkG1UUkG6CMHj5sA5Hf9NBfi4OlG5hBVkY4LAEMig2ki4hj+oGt3T8ACUwoJgdvX1557DJP20A+LfD3XbOwCxSUtHOF6iRAXIiecxGqdScWkKuS7sahAQwoLAkiJYGT/8AWBOT6Ee2q3ie8CkEE+k5gEE5GSQZkZ9/cah8FqE7amysXxhgsk4PViYyI5PB9c+31OVOMXCR3OZInt3OMHVUu4hn9mwAUAQxqEjgTdUkmQBm7EdoEYMLD8UdWxfufLBYk5xa2feQf56O+CeEGtWdCbQQTcOemovcHBPEjtOM6H/Ffh/lUdwh5Wi0QoAceXkjGCLeOIBI/MAkqpx+B4+pMyvwv4YigOQ2UBBKqFJug4kyBKAn1ngjBvYQ20D1kNO5mDsJN9MU66KRMkOBEkgGFBMjQ/4d+IPOby6qi1aeGXoiHAA6jJHGcRB5Ak6Pc+Gsm2pUrqYKFSgZWEqGtaJbpxUK2zlWOR3jiS6V0jzbvZJ4Tvy/SgNJB3iDEAksThpn3meTq0N6gJBfIJ/NbHtAgD9NB9jsWpiThX8simScEZAcfMto9eT69i1PZSJdQSe6sR9J9T7661VHO+TpsaWNejSxryrOwY6SI0P2/hKLUvtF3r+/rorbpQuspUbpsYE0i0YM6ljSxpeoNDLdLbp4GljS2EZbpbdOjSgaFhGhdLGna9GtZhsa8Rpx14jWsI2NejTo16NazDY16NOjXo1rMNjXo06NejWswy3XrdPjSa1gGFdNNPUsaSNGzELUhqh4l4SlWmyMDDAgwSMEeoMjRWNNI0ym0K1Zntp8OU6dMIggAkj7kk/zOm7jwYGZ4P8AY4ODzrR26aUGqrO0TeNGYoIKNahIE1nZB2P/AE3qT7/9OPvpfifwfz6FdUEu9F0B79QMfz/qdG954clRqZdAxptcpIm1oIuHoc6mTbAAgACdF5bdmUKPmb4S2zHdhCIa2pKkWmVBJXGZAUmPYjXQPFdtJALLTHYk3EMtyqw/1G0GQIxH5Rdsa3wTRO9XdAFKom604eVIBYeonkcxmcateI+AI+SonM45n+h1bA1BdLFytydo5ZtGUP8ANLM96iGgGCWIczcPm4xzn0KVto7GZu//ALLI9BFpnEZnvors/haXHmU4NO4LMMGHmMVcEDDREj3HtBRvhwEk8SSY9JM4B4+gxrqjJVsjJ70bm3S26dpY149naNjShdO17QMJbr0adpdCwiW6W3S68NANCRr2l17WCJGlA0ul1jUNjXo04a9oBGxr0adr2sYS3XrdLr2sahsa9Gna9rAobGkjT40miYbGmxp4GvEaNgoZGkjTjpNEA3SadGvaIBp0mnaTWMNKaaUGpNNZdGwUVjthph2mrVul06mxXF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281711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Интернет магазин искусственных елок Купить елку на Новый Год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65853"/>
            <a:ext cx="2759968" cy="2520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Жил на свете Снеговик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274" y="4005064"/>
            <a:ext cx="2785476" cy="24875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ерзнут руки... мерзнет нос.. а еще ведь не мороз! ..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23928"/>
            <a:ext cx="2759968" cy="2468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3380031"/>
            <a:ext cx="482453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pictures and 1 word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318998"/>
            <a:ext cx="8146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at this slide ? Look and name the theme of our lesson</a:t>
            </a:r>
            <a:r>
              <a:rPr lang="en-US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772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988840"/>
            <a:ext cx="7740837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 introduce about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informatin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of winter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introduse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with words  to the topic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To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practise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conversations with the help of game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299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hareslide.ru/img/thumbs/b63043e046f962c36685d3bf5747e56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4347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72" y="188640"/>
            <a:ext cx="1690972" cy="151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105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08912" cy="6063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WINTER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УИНТЭ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ЗИМА</a:t>
            </a: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СНЕГ</a:t>
            </a:r>
          </a:p>
          <a:p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SNOWMAN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СНОУМЭН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СНЕГОВИК</a:t>
            </a:r>
          </a:p>
          <a:p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COLD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ИТС КОЛД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ХОЛОДНО</a:t>
            </a:r>
          </a:p>
          <a:p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YEAR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 ИЯ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НОВЫЙ ГОД</a:t>
            </a:r>
          </a:p>
          <a:p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SCARF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СКАФ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ШАРФ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3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620688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chemeClr val="bg2">
                    <a:lumMod val="75000"/>
                  </a:schemeClr>
                </a:solidFill>
              </a:rPr>
              <a:t>MONTHS</a:t>
            </a:r>
            <a:endParaRPr lang="en-GB" sz="8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436442"/>
            <a:ext cx="77768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DECEMBER-</a:t>
            </a:r>
            <a:r>
              <a:rPr lang="ru-RU" sz="4400" b="1" dirty="0" smtClean="0">
                <a:solidFill>
                  <a:srgbClr val="FF0000"/>
                </a:solidFill>
              </a:rPr>
              <a:t>ДЕКАБРЬ</a:t>
            </a:r>
            <a:endParaRPr lang="ru-RU" sz="4400" b="1" dirty="0">
              <a:solidFill>
                <a:srgbClr val="FF00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JANUARY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-ЯНВАРЬ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pPr algn="ctr"/>
            <a:r>
              <a:rPr lang="en-GB" sz="4400" b="1" dirty="0" smtClean="0">
                <a:solidFill>
                  <a:srgbClr val="FF0000"/>
                </a:solidFill>
              </a:rPr>
              <a:t>FEBRUARY</a:t>
            </a:r>
            <a:r>
              <a:rPr lang="ru-RU" sz="4400" b="1" dirty="0" smtClean="0">
                <a:solidFill>
                  <a:srgbClr val="FF0000"/>
                </a:solidFill>
              </a:rPr>
              <a:t>-ФЕВРАЛЬ</a:t>
            </a:r>
            <a:endParaRPr lang="en-GB" sz="4400" b="1" dirty="0">
              <a:solidFill>
                <a:srgbClr val="FF0000"/>
              </a:solidFill>
            </a:endParaRPr>
          </a:p>
        </p:txBody>
      </p:sp>
      <p:sp>
        <p:nvSpPr>
          <p:cNvPr id="2050" name="AutoShape 2" descr="data:image/jpeg;base64,/9j/4AAQSkZJRgABAQAAAQABAAD/2wCEAAkGBhQSEBUUEhQVFBUVFxcUFxUYFxQVGBUXFBcVFBUXFhgYHCYeGBwjGhQUHy8gIycpLCwsFR4xNTAqNSYsLCkBCQoKDgwOGg8PGi0iHyUsLywsLSwuLCwsLCwpKSwsLCwsLCwsKSwsLCwpLCwsLCwsLCwsLCwpLCwsLCwsLCwsKf/AABEIALcBFAMBIgACEQEDEQH/xAAcAAAABwEBAAAAAAAAAAAAAAAAAQMEBQYHAgj/xABFEAACAQICBQoDBAoABAcAAAABAgMAEQQhBQYHEjETMkFRYXGBkaGxFCJyQmKCwRUjM0NSkqKy0eFTo/DxFnODk7PC0v/EABsBAAEFAQEAAAAAAAAAAAAAAAUAAQIDBAYH/8QANREAAQQBAgIHBwMEAwAAAAAAAQACAxEEEjEFIQYTMkFRcdEiQmGBkaGxFMHwIzPh8SRDUv/aAAwDAQACEQMRAD8A2PC4UILAk3zzpY1AYfFMuYPgeFLS6R5QAjIdX+ai1wKvnhcw2TalviVH2h50qrA8Deq+qseAJ7gacYUm9+FSWZTNHXEUlxXdJJFQo6FJJFQo6FJJckVzSlqTNJJI4/HLDC8rmyxqzt3KLn2rytpXSLYieSZ+dI7OfxG9vDIeFei9f9EYjFYM4fDbt5GAdmbdAQfMegk3IA86z/CbBpjnLiY0+hXc+u7Rfh8kULS955lUSAuNBWvY3obkdGiQizTsZD9I+RPQE/iq8kUngMEsMSRpksaqg7lAA9qWK0Nmk6x5d4q5ooUiFdU3lxkac50XvZR6Xrj9KIebvv8ASjsPO1vWq6Ke07oqaHFuebC34mRfzJ9KF5j0Rr4u/wCS09JWndFTX4aQ8ZSPpRF/u3jQ/RoPOaRu93t5KQPSlQSTiSQLziB3kD3psdKxdDhvpu/9oNdx6NiHCNL9e6CfM504C0uSbmmhx9+bHIfwhP7yKLlpTwjVfqf8lU+9PLUVKx4J005OU8XRfpQn1ZvyofAk86WQ9xCf2AGuNK6dgwyhsRKkQPAswF+4cT4VAwbUdHvOkMcxdpGCKQjhbk2F2YDpyqxrJHC2t5eSjYVhGi4+lQ31Ev8A3E0usQHAAdwApSm2kJGWJyhAbdO7cXG9Y7uXTnaq+ZUksSBxyrj4hf4h515z0ptN0hISGnK9FkVEt1jIXFQ74zGYjMtiJf8A3XHplRBuA7dzgFXrXqFMfGX3BIhe190Mpaw4m170vXnzUnVvHw4uHELhpBuMCd6yXQ5ODvEcVJr0EpuKzTwtjNB1qTTaOio6FZ1JVmVrKe6utHpcC/S3obCpCLQhPP8AIfmabyREHha3pVTGkbrdlStdybzU+q2yGQptjEsQeumsWlCBmAT13t50BiS5z/1Viwp5gzme6ndRsWkoU50qA9W8CfIZ0p+lgeZHK/dGyjzk3R61LSfBKwn1CmPxUx4QhfrkA9EDe9AxTnjJGn0xlj5s1v6aWnxTWntAmmQ0cTzpZW/EqD/lqp9aMaHi6UDHre8h83JpUPFJdSaVhXIyJfqDAnyGdcfpIHmpK3dGyjzfdFOo4QosoCjqAAHpXdqXJOmQxMp4RAfXIo9EDUe5MeLRr3KzepYe1PKTSdSSAwJHEAgkX6x0Ur8AmTf4JjzppD3biey39aL9Ex/aBf62d/RiRT2iJpainpJRYRE5qqvcoHtStqq20HXL9HYUSKFaR2CIrXt/ExNjewA8yKyTGbZtISX3ZEj+iNfdt41qhw5ZhqG3xUC8BehKFY/sk14nnxjxYmZ5eUQlN43syG/y9Aupb+WtgqqeF0L9Lk7TYQoUKFUKSKhR0VJJEaqW0jWPE4LCcrho1bPdd2ueSByDbvTnlnkLjjVupDGYNJY2jkUMjqVZTwIYWIqyNwa4EiwmPMLyzPJisdI8jcriHCl3axbdRRcnLJVHVkKi45SrBgbEEEHqINwfavV+jdBQYaLkoIlROBUDndBLE5sT1mvM2t2g/hMbNB0I53e1G+ZP6SK6LFy2zksAodyzuZpXpPVXTYxeDhnHGRAWHU4+Vx/MDS+lGyHj6VmWwjT91mwjHm/rox2GyyDz3D4mtSx0O8uXRn/mgWTF1Upar2mwvN2sOihFpKdLZB2dR2PZx6N6Vc9G7VJoMPHCkUZ5NQm8xYlrcLgEdGXhVg03qDDicVy8jyA7qruqVAO7fMkgngbeFOF1GwIW3IEnrMsnsCK2nKhcwB4ulHSbVSTbFMr/ADwRMPul1PmSfatD1N17w+OBSMlZVG80TW3t0/aU8GF+rh0gVl+v+pUWFVZoWIRm3GRjcqbFgVPSMjx4ZVRtDacfD4uOeM2aNwe9eBU9hFx41aMWKePVGKTaiDzXrGhXCPcX686FBlakOVxB4Rwp3yO/oqAetJTaNmfnSop+5F+bu3tUrUHpXXfBYYkTYmJWHFQ2+w71S5FSbqcaaPtabzQ/8OMeMznxCf2KD60rDqxCDd1Dn7xZ/wC8mq5Jtp0YDblZD2iKS3qL1P6B12weMNsPOjtx3DdH/lYAnwvVjoZmCy0geSa2lTMMCqLKoUdQAA8hXVqOhWdSRUdChakkhQor0dJJFWa65bZYsOWiwi8tKpKl2BEaMDYjoLkHuHaa0phWbay7IFxekDOJOSikAaVVF3MgyJW+QuLEk3zvkb1qxep1f1dlF11yWQaY1vxWJctNPI1/shiqDsCCwA8KtexPTHJ6RMZOU8bL3sn6xfQOPGnm13UqDBwYZ8NHuKC8bnizEgOrMx4n5Xqg6vaTOHxUM4/dyK/gGu3pcUe9ifHOgUFRRa7mvV1cE0aOCARmCLg9YPCozWfTIwmEmxDfu0JA62OSL4sQK5kNJNBaVie2TWD4jH8kp+TDjk//AFDnIfOy/hqP0lqnyehsNi7fNJM+8bZ8m43YvC8RP46qs0pkkLMc3YksetjdmPqa1fW7XzR0mjGwUJkciNEjIjKqGi3dwkuQbfL1dNdI5roRGxgvxWfeyVnOq+ljhsZDPf8AZyKx7VvZh/KWFeqEcEAjMHMHrB4V5HiwbtzUc9ym1atqjtCxqyYaGZYxAm5EzEfrCttwMSW4j5TkOis/EIespwIsKcdjuWyUK4MlMsRp6BOfNEve638gb0AJA3Whkbn8mi/JSFFVcxGvuEX97vfQjH1IAqMxG1HDjmpK3fur+ZqszRjdwW6PheXJ2Yz9K/NK7VzvDrFZxiNq5+xh172ct7AVGYjaXi25vJp9KXP9RNUnMiHet0fR7NduAPM+lrWGcVjm3fQNmhxSjiORc9q3aM+W+PwirTqHrVLiJZIp33yV3lNlFrZMMgOsHwqa100D8bo+aEC7ld5P/Mj+ZfMi34qIYOSNbZBshOdhvxXmJ+/wXn7UvT3weOhm4KrWk7Uf5X8gb+Ar1CpuLjPt6689YHY3pGTjGkQNv2kijzCbxrdNWsDLDhIYp2V5I0CMy3IbdyU5gG+6BftolxF0byHMIJWGOxuojaDjHwuBlxEIG+hQ2IupDOqtl+Kshk2wYsjJYR27hPuxrf8ASGj4542ilQPG4sytwI45+IHlVdGy7Rt7/CR+clvLerNjywMbUjbKk4E7LzzpzWbEYtgZ5C1uC5BRfqUCw6KuOzrZfNiZknxKGLDqQ9mFmmsbgBTmFvxJ6OFbDhdC6PwhukWGhPXaNW82+an36ciPNLv9EcrD+YLu+tapM86NETaCiGc+afUKj/0ueiCU95hX0Ml6FCtJVlqi7cRilw8ckMrrBfk5o1O6CWzRmIzIOa2Jtfd66zTQmzHSGKUMkBRDmGlIiB6bgN8xHcK9MvECLEAjqOfA3HqKom0baRJo2SONMOsnKIXDs5ABDbpG6Bc/ZPHpoliZUoaIomi1BzRuVjutOzjF4CMSTqhjJ3d+N94BjcgMCARex6LZVXsNinjdXjYqyEMrA2KleBB7KsWt20LFaQssxVI1O8I0Wy3sQCSSWY2J4npOVJ6lPgEnD48ylVIKxogZGIsbyHe3iL/ZAz9KNtMgiJlFnwCpNXyXpfQuJaTDQyOLM8UbsOFmZAxy6Myae0w0PpqHFRCXDyLIhyuvQepgc1PYQKf1yLhRNilqCFCiLjrFFyg7fKop10aKuTJ2Uwxen4Iv2k0SdhcX8r3piQN1Nkbnmmi/JSVFVTxm0nBpwkaQ/cQ282sKhcXtaX91AT2u9vRR+dUuyIm7uRGLg+bLtGfny/NKY2oaJ+I0ZOqi7JuyqO2M3P8ATvV5/i0DKTmFHe1/a9aZj9pmIkUqFiQMCDZd7IixzYnoqkSztfjWiDjTYGlrRaIM6L5DuchA+/7fut11I0lvaOgLsN5EEbNewvH8vT2AHxqO1/xuFxGClheaMnJlVXuSyEMB8t+0eNZDh8Q1rEmlC5NDncRdr1MbSKRdFWf9khPkK/NpNdEwD7Cnvu3ubU4QIvNAHcAPYUnQtTP4pkv7/wCfNE4uj+EzdpPmfSklNiyDb/ddYbFt10GiB412kPUPIVldkzP3cVuj4dixG2xt+icz6RkfnyO31MW9zSG+aUiwTsbKpNSeF1OxUnCF/FSv91hVQhldsCrH5WLCKc9o+YUSZOuuA2dXHC7McQ3PKr3sL/0g1MYTZWo/aSX+kW9Sfyq0Yczt+SHycdwY9nX5ArPQlAqa1Vdn+HRTkWy6SfyqnTaKSNyCgJUkZ5386k/FLBzUMbjMOSSGA8vFRWr+k+QxMcn8LC/0nJvQmtkXSqX+UO4bMbschv152t1dNZiiAcAB3ZVoWreL5TDIeJT5T4f6I8q14dNtqBdIGiUNmAruP7J6dIyHmQN3u8aeilj6UW9iW/4MfhJKfUoPSpCuTIOsURv4LkKTH9HynnYh+5BGg9FLf1Vy2gYzz96T63d/R2I9Kkr0RNLUe5Kk2g0bGnMRV+kBf7QKW5MdQqn6e2kxREpAvLMMi17ID2Hi3hl21U8VtGxjZq6p2Ki//a5q0QvdzTrXr0KxxdoWNA/ag96Rn8qOn/Tv+CdbRUBrRqVhseYziVZuS3t0K5S+9u3vbM80VK6UxXJQSyfwRu/8qlvyrznDtV0moAGJc5faSJj5lasxMaSUl0ZohVucButfxGyDRjIVEBT76yS7w7fmYg+ItXnvSWHWOeSNGDqrsiuODBWIDDvAvUvpPXrH4hSs2JlZDxQEIp7CEABHZTbQOq2JxjAYeF3+9ayDtZz8o8/CjuNFJAC6Z9/zxKpcQdgrtsJxsgx8kYJ5N4mZ16AUK7jd/wAxH4q3aQXBqpbO9n66NiJYh55Lco44ADMIl87A9PSfAVcKAZsrZZS5uyvYKCrmuWnpMJhhLEqMd4Kd69gGBsciOm1ZrjNpONfhKEH3EUepufWtM1wwfKYCdelVLD8B3vYVhZFAc1z2uFHku86N42NNC4yMBcDuRaeYvTc8v7SaR/qdiPK9qZlq7jgJ6DUzo/VGaUXAy6Mi1/Bb+tYGxSSHkLXUyT4+K32iGj6KB3q6FXXD7MZm43HeVX0uTUvhNla/bcf1N/8Amr24Mp35IbJ0gwWbOvyBWbA3o/hiTkCe4XrYcLs8wycQT4KPyJ9al8Nq5h04Rr43b3rQ3APeULl6Uwt/tsJ86HqsSg0LM3Njbxy96lcNqLi34Rkd/wDvKtpjhVeaAO4Ae1J4nFBO09X+avbhRjeyhsvSjId2GtH1Posvw2y/EHnFV7yPyvUvhdlK/bl8gT63HtVqfSDddu6uotJN059/GrhjxN91DZOOZ0nv15UFE4bZxhV4hm7yB7C/rUpBqvhk4Qp4je/uvT6XSMaqGdgo7ePl00xfWiAGwJOdslNvW1XtZXZCHSZU0vbeT5kqRiw6qPlUL3AD2rq1dUKSotEBQNC1CkmREVQdbsHuTb3Qw9V/0V8qv9V3XHB70O8OK5+XH0J8qpmbqYUS4bN1WQ348lRalNC6fOGDjd3t8CwPAEdJ8Cai7V1Fa43hcXz7umsETtLwV1+XD10LmJDTOs+JkZlaVgo4Kp3VtxF7ccrcahWkPSf91rGidUoEYSMBKxHyswBAHEWXhexGdTOK0bHIhR0VlOViB6dXeK6FuQ1vIBefuFFZBonWefDsDHId3pRiWQ+B4d4sa1jQWmUxUAkXK+TKc91hxB6+PkaxjGRBZHVTcKzAHrAJANXrZYxtOPs/qz4/P+VqnOwFuoKKT07s4L4gHDlVjc3a/wC767DpB6B0d1TGE2dYRVsytIelmZh5BSAKs5oVlMryKtOqJpHZdGz3hkMa25pG/Y53sb3tw40dIazbQHjxDRwbpVPlJIvdwTvW7BkPA0daB11bplos8AdSrAMrAqVIuCCLEEHiCKrUmzDRrG5wkQ7t9R5KwFSvwcx52II7EjjX1ffNGNDKee8r/VK9vJSo9KzNeWdl1eV/4SItR8OpejcPn8Nhk7XVT6yXqRXTcAG6jBrZBYlaS3hGCBXcOiYVzWKMHr3Vv5kXp2BSc/V2iT/PmlVJn+lmPMglP1BIx/WwPpRfEYhuCRJ9Ts58lUD+qnoFHULHgnUVJgZXDLJMbMMwiKgsRY87ePrWTS4MIzKRmCR5G1bU/Ed1qyrWvDbmLlHW28PxDe/M1jy+YBXTdH5P6jo/EX9FFRKAeArSdUZt7Dp93eTy+ZfSs2U1ctQ8VYSITwKuO7mt6WrPjGnopxqLVjk+BV5Ao6IUdE1wxRM1s6hsVrbh0bdDb7dSZj+bhUfrzDKYgyMeTHPUejHrHRbo41WNCaBmmIZVsov8xyXh0dfhVzI2kWSmVrk14AuREbDrYf4qNg1xjkaz3jJ6TmvmOFDG6oSrGxBVjY5C4PA8LjOqQwzqWhp2TrXcLo3eUMx45gDq6KhtZMY2GtuLfevZjwUjot0mnGo+luVg3Sc47DtsRl7Gnun8Is8ZjvncG4z3SP8Ao1VWl1FMs/XGu73dixORJp0KtejtBRopRVzYEFjmTcencKqrpukg8QbHvGRq9rgdk6vuhsXykCN02se9cj7etPhVW1Jxt+Vj6iHHccj6gedWms7xRTIUKFCopIU1x8G9GwPUf9+l/OnVERSTg0bWTzwlWKn7JI8sqTFTetWD3Jr9De4y9t2oShT26XEL0HGl62Jr/EK/ar4zfwy9cZ3fAcPQ+lJa66wjDwFVP62QEL90cC/h0dvdUBq3poYdn3s1ZeHWw4DxuRVU05jHlndnNyeHYv2QOwCi+EOsAJ7lx3EoOqndWx5/VMFjLEAAknIAcSTkBWw6o6D+FwwVv2jfO/1HgvgMvOsr0PpY4eTlEVGYD5SwJ3T0kAEZ2yuaf4rXnFv+9Kj7gVfYX9aISsc/kNkNWvNVT161q+Hj5KM/rXHH+BTlvd54DxNI7PNONMskcrs7Kd9SxJJVsiLnqIH81VXXHREox0gCvJvkOpszHdbgMh0EEeFZ44wH07uSVa3x10Kl49UsWRf4eTyt72NHWzW3xSW20KgtVNa48dEWUbrrYOhN7X4EHpU559lOdZNL/DYWSXiVFlHWzZL6n0oYWODtJ3TpvrDrjBg8pGLSHMRrYt2E9CjvqmYra7Jf9XAgH3mZj6WqiYrFtI7O5LMxJJOZJPGrvq1s2TEYZZpZHUyDeQKFyHQWvxvxtllRDqIom29Ru080ZtcuQJ4QB/FGTcfhbj51f9H6RjnjEkTB0bgR7HqPZWC6Z0S+FneF+KnIjgwOYYd4qf2d6xGDEiNj+rmIUjoDHJG87A9h7KaXGYWamJWtgl6Ow/6rPtoeHtOj/wASW8VJ/wAitCkGRqo7QsPeGNx9lreDD/IFBpxcZRjhEmjKb8eSoIqe1OxG7ilH8asnmLj1FQAp3o7EbkqP/CwPkaGxnS4Fdvlx9ZC5niFr8TXAPZSlN8KcvE+RzHvTijK8zIorl4wQQRcHIjrBoRxBQAAABkAMgB1Cuia5klCgk5AZknoA66SZIaSxYijZz0DLtPQPOsox2Dz3hwOZt0Hrqf09rKJnsL8mp+XtP8RrrQGjOXbeNxGp+Y8L/dB6/atLG6BZSR6o4ArEzn7Zy7lyv5k1YY0N8vKnsukMMgAZ4hYWtcG1uwU8wzoVDJbdYXBA4g1Q6ybSXOHgsLnifSqZrHhdzEN1N848ePqDV6vVY12SyJIBex3D45j1B86lGfaSUBq7i+Txi9TEofxcPUCtEBrJFkO9vDI3uO8cK1XBYjlI1cfaUN5i9TmGxSS9AihejqhJFQoqFJJVvXHBb0e8Ps5/kfQj+WqTWoaRhDRkHh09xyPoTWZYiAo5U8VJB8MqxZLeYK6vgs2qMxnuSTx3p5LqRiJtxl3FDDizdHEcAes02q36vacBw4WzM0ZtlunLiOnquKsxJXMNBR4zCC0SDu5KHwuy4/vJgOxFJ9WI9ql8Ns4wy87ffvaw8lAqY/SMrc2ID6mN/ID86Fp2+0F+lQPVt+iBledyuWXejtAwQG8USq1rbwFzbquc6dz4lE57Kv1MF96ZfoxjzmZu9n9gQvpSkOiFXhYfSqqfMC/rVRo7lJH+lYuhr9oV2HmBahSvwg62P4m/zQpvZSWQ7KcQwx4A4NG4buADD1Aq5bVnIwSjoMq38Fcj1pjso1cMaNiZBYyDdjH3L3LeJAt2Dtqb2i4Ey4CSwuYysngp+b+knyrdK8HIBUe5YsK3fVKQNgcOR/wkHkLH1BrBhWu7MNKiTBmIn5omIt91zvKfMsPCrsxtstIKH2t4GzwygcQ0Z/CQy/3NVBjYg3HEZjvGYrT9q8oGHiBtcyNbs+Q3PqKy8DOp4xuIWkV6GwGI5SJH/jRW/mUH86i9aMNv4OUdKjeH4Tf2qR0TAUgiQ8VjRT3hQDR4qHeV1P2gR5i1Bni7C0Y7+rka7wIWOWrtKKRbEg9Bt5ZUaCgq9Muxa1PV/E78MbdaL5r8rflUrVV1JxN4Qv8AC7L4ON4eoNWoGjEZtoK84zI+rnc34oVR9cdOlnMCXCqfn+8eNu4etXg1W9K6oCacyb+6Da43bm4FiePYKvjIBsrIqCBXYka1rm3Vc28qvmH1GgHOLt4gD0FSWH1dw6cIk7yN4/1Xq8zNSWaxQs2Sgk9QBPtWh6rBxhlWRWUqSAGFrjiPcjwqUAVB0KPACkH0xCDblFJ6h8x/pvVT5C8UAknVqbaQ0cs0Zje9jbhxyN8qSOl78yKRvw7o82NA4idubGi9rMW9FFV0Qkm2H1Rw6/YLfUxPtlUrDAqKFQBVHADgKhsTj9z9ti4o+wFF9yTUVidbMCvOmeY9gkb3sKi6Ro7Tlpjw55ewwnyBVslxiLzmUd5FInSqfZ3m7lPubCqPNtFw6fssOx7WKp7XqPxG0ucj9WkUY67F/Um3pVByoh32iUfAc1+7a8yP8n7LR/jmPNjP4iB7Xrl5JbXJRB12J9WIFZJjNcsY/GZxfoWyDw3QKipMY7m7MzHrJJ96pOc0bBEoui8h5vkA8hfotbxmmoFB5TFjuDovoudZvrRj15e8ExZCATa/ytwIuRc8BUNIKT5O9ZJst8gqqR3h/BIcR+vUT51SNpb84k95Jq27MtJhMWYjwlXL6kzHpvVUxDS+DxDQypKnFGDDtsQbePCqI3lrw4olmY7Z8d8Q7x9+5b1hxYW6sv8AHpStqyLXfavMiXwShFJCmR13mzBIKqflHSM79HCst0jrPisQd6aeZ+u7tbP7t7DwFdfj4Dpm6roLyOS2GiF6voV5Gw2lpYm3o5ZIyOlXdT5g1quzja9I8qYbHMG3yFjnNgQxyCyWyIJy3uN+N+InNw18bdTTagHrY6FCioYpqtTbQsDGLCXetYAIrHIZC2QFqmcBjUxMCyKCUkW9mHQbggjzrCsFqzipOZBK3buMB5tYVsmo+AlhwSRzLuspbK4Pyliw4HtrZPCyNttPNMFlmuOqT4OY2BMLH9W/QAfssesevGozRWlpcNJykLlG4dYI6iDkRXoHEYZZFKuoZTkVYAg+BqtYnZrgnNwjJfoV2A8jerY8tumnhKllOlNNzYpw8z7xAsBkAo6bAZCrJqHqg08qzSLaFCGF/wB4wzAHWt+J8KvWA1CwcRuIgx63Jf0OXpU/ko6AB4AVCTKGnSwJUuxXD8fCmM2sOHU2MyE9SnfPklzSMmnN63Jwzvnx5Pk16uMhX2rHod4JwVnusWF5PFSj7xI7m+b86YJT3aHjpI8QrNEE30BF33uaSudhx4dNVCTSsp+0B3AfnQWUtY8glem4DJJ8ZjwNwtL1IxNndetQw70P+DV5bEqvFgO8gVg+gNLiPEI87O0YJDC54EEcARfO1W6XaVBHlDAWtwY7iewJrVBkxhntFAOK8Fypcm4mXY+X1NLR/jl6Lt3C9F8Ux5qHxIHtWUz7VMS2ShI+5d8+bf4qJxWuWKk52Ikt1BtweS2qTs6MbC1VF0Xy3dshv3/HL7rZ58Q6i7vHGO23uxqHxmseFW/KYy/Yhv8A/GPzrG5MQzG7Ek9ZNz61yXzzqk57vdCJxdFYx/ckJ8hXqtNxOvGBU/LHJMeth+bkn0phPtSIyhw8adrEt6KFrPuVHXSgqh2XK7vRKLgGDH7urzJ/agrPitouMfhIE+hVHqQT61D4rTc8v7SWR+92I8r2pmFrmRrVSXvduURZi48PNjGj5Bdb1DepsWJpZ8BIq7xRgOvdIHnUmxOdsoyZkbNyB5lLLXQWkYoH6BV00DqYs8SyGZQGv8ozIINiMu6rjiSjnSxHjOIPf+nP8Kqgf9q7WLP/AKvWkYfUHDrzuUf+ketqlcLq3AnNhXvJv+X51JuI47ofL0hx29gE/ZZRHhGY/KrHuBNSOH1TxL82Fu8i3vWrxYXd5qqvco/zS4ibpY+g9gKuGGO8obJ0kf7jAPM36LNsNs2xLc4oneb+wqRh2YoP2uI/lAHufyq8fCjpue812uHUcAKuGLGO5DpOPZb9nV5AfvazjT2zSOVVihdtxhZiQWKkHeDCwAPdlU/obZfo+BAvw6Sm2byjlGPgflHgBVsoq3CZ4bpBoII9xedR3WM7YtQMNh8OuKw0axEOI3RckYPezAfZII6Ms6yMXvl/27a1vbrrSrNHgkN9wiWX6rfIneASx+oVmGhtEvisRHBGLtIwUdl+JPYBc9wrocMuEFyH/Szu3XqHVfHtNgsPK+bPDGzHrJUXPic/GhTzR+CWKJI15saKg7lAUe1CubcQXGlcucRpSGP9pLGv1OoPle9MJtbIrfqxJKfuRuR/NYD1p/HouGFSY4o1sOhFB8wL1Hvmev8AyaXspk1OsWIbmQEdrtGvoN40pFjMW5sWhj+lGkP9TKPSpePRK2+Ym/ZkKTbC7h679NLV4BOkRoR2/aYmduxSkQ/5ag+tdR6rYe92jDnrkLSnzkJp9hHytXOM0tDELyyxxj7zqvuafU48h9k1JaHCqgsqhR1AADyFdSJkarWI2maPVwnxKsxIX5Azi5IHEC3T11Z70zmOb2gQnBWdbXcHeCGUfZYqe5hf3WssrcNfcFymjpha5QBx+A3PpesRWMnhQPNbUl+K9M6Mza8PSfdJ9VzR2qSwmrmIk5kMjdu6beZqcwmzXFvxRUH3mHsL1nbC92wRqXPxoe3I0fMKpBKUCVoWG2VH97Oo7FF/epfC7OMKvHlJPGwq9uHIUJl6RYTNnE+Q9aWQyvakeNa/rFs6jliHw0SJIpGbFrFSRvXsOgZ+FumpXQWo0WHUfKrP0uUW/hcGwrczCaG25yB5HSbUf6bPqfT1WGiBjwBNLpCy5sQveQK2zW3VaKfCTB/lZY3ZZASChVSwII6MhcdVeYjHfNiT3mimJwyKYH4ITJ0gyTsQPIet/hbbqpqlh8VAJeVLZlWCC4VhxF+HUfGq1tESHA4lYwkhDRh14WObKc+8VZNgMRGHxI+zyiEd5Q73oFq666alRaRhCSfI6XMcgFyhPEEdKmwuOwUm40ME5a4cljm4rlTD2nk/C/SlhOruusceLid4QIgw3jbfIFiN4A5Gxz8K2DT2tGDfR8zjExupjYKquoYsQdwBAAwO9biMrVhes2rrYLEtC8kchXiYzcC/Q1wLN2dtRqE9Gfd1UbODFJTmmkMMzihLiJX50jHxNej9l+gHwujIklBDsWlKm915Q3APba3nXnKGdkcMhIZSCCMiGBuCPetJ1P2zTxSKmNPKxHIyEDlE+9cc8dYOfb0Us3Hc9lRgKIkJ3K3ERijtXMcoYBlIIIBBGYIOYI8K6rnVNCgaFCkkio6KkMZLZMunKkkk8RpADIZ9tVnW7Xf4LDlzYu11jSw+Zus9g4n/AHUokZdgB01jm0aF5MdKspI5M7iAcAmRBt23BP8AqtWLCJX0dlFxoKk46RpnaV2Lu5LsTxJOZJrQNm2mtG6OiOInm38TILBER3MKfw3tu7x4nPqHXVFMW7l/0a4XQM8r2hhlkvn8iM3fwFH3tEjdDjQVY5LYcRt/wgay4fEMOv8AVrfwuaFZvBst0mwuMK34mjU+Ra9Csn6bD/8AQ+qfU5ei20zBIpWOaJz1LIhOWfAGmYazA9RvXmGO4zBrR9nWvEnKphp2Lq/yoxNyjdAvxIPCss/DjG3Uw2pBy1zWPWH4fCPOgVyljusbZEgG/desm0ptcxcp/VmOMDL5Uvn05tetF07osz4eWLIF0KgnoJ4Hzql6J2Km95Jz2hEsPNj+VU4zoWtPWDmnN9yomltbsXILPiZe0Byot1WWwqAkmJvfjxucz5mvQeE2PaPU3dHlP33NvJbVlu1eLDRY0QYWKONYUCtui287fMbnpsN0edFsbJje7RGFW5p71T4GO8LcTa3XfgLeNq9aYLe5NN/nbq731WF/W9ec9mWhfidJQAi6xnlW7o8wP5t2vSNYuKPBc1vgpRhITJcMpTeVsiDaxBFiDemuF0Qkf7OKGPuUX9AKkqFB6BV4kc0UDySHw7dLnwAFH8IOm57yTS16FOo6iuFgA6BXYFChekmQtQoVC62a0R4DDNNJmeCJ0u1slHuT0CpNaXGgmVX2wa3jD4U4dG/WzixtxSL7RP1c0ePVWBqm8QAN4tYADMknIDLjxp1pvTUmKxDzzNvM5uegDoCjqAGVquuzYaPwpGLxs6coL8lCAzslst9goPzdQ6OPd0cUf6WHaz8PFVXqK1nZ7q18DgUjb9o36yTsdrfL+EADwNOtdtKthtH4iZMnSM7p6mYhQfC9/Cqlj9ueDX9lHNL4Kg9Tf0qz4LFR6V0ZcjdTExspF7lDmpz6SGF/Cgz45GuEko5EqyxsF5jmlJYkkksbknM59JPSeNbjsOwcPwUjgKZjIyyE23goA3B2Ai57c+qsi1l1ZnwUximWxB+VrfK4/iU9PuKQ0Pp2fCvv4eV42Isd3gR1EHI+Io7PH+oiphVQNFapts1Xw6QJio1WOXlBG26AvKBgTcgfaG7e/UTWOhvGpDTeseJxZBxErykcAeAv1AWAvVh1G2YYjGuryq0OHvcuw3S46owczfr4Dtpov+NFUrkj7R5LZ9m0rNorCl735O2f8KswX+kCrLSOEwyxoqIAqooVQOhVFgKWrmnu1OJCuQoqFCoJ0Ka6QW69xpzRMLix6aSShsLNuOCejI0jpbVHB4mbl5hvNuheeVBC3tcDO+dOsTgiO0df+abblSa4tNtNJklDq3hEa8WHiHUdwE+bXNTmESy5ZC/CmeDw7eHX/ipEC1IuJ3KdHQoUKimXnvaxq5Fg8cBCu6kiCTcHBTcqbdmV7VVtDu3xEQXjysdv5xb1oUK6iBxdjgnwVR3XrECjoUK5cq5N9I40QxSSNwjVnPcoJ/KvKmkMe080kr5s7M572JNvyoqFHOFtFOKqkK13YRocCKfEnizCJewJ8zeZI8q1ehQobmEumdam3ZCjoUKyqSK9HQoUkkVChQpJIV5p2h6yzYvGycp8qxM0SJe4QKxBPaSRcn/FChRbhbQXkqt6qh4V0aFCjypUrobVPE4k/qY978aL/c1bzsx0BiMHgzDiQoPKF0AYNYMBcG33gT40KFAeIZDier5UrmDvVnx2jo5kKTRpIp+yyhh61XZdl2jWNzhVHYGkA8g1ChQ1sj29kkKdBSGjdTMFhzeLDRKf4t0M3m1zUzQoVFzi42TaekdFehQpkkKF6KhSSQvQvQoUkkRoqFCmSQvTXGaSjiUtI26BnezH2BoUKnG3U4ApFVLE7YdHIxUyuSOqKS3qBR0KFHRw2LxP8+Sq1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2" name="AutoShape 4" descr="data:image/jpeg;base64,/9j/4AAQSkZJRgABAQAAAQABAAD/2wCEAAkGBhQSEBUUEhQVFBUVFxcUFxUYFxQVGBUXFBcVFBUXFhgYHCYeGBwjGhQUHy8gIycpLCwsFR4xNTAqNSYsLCkBCQoKDgwOGg8PGi0iHyUsLywsLSwuLCwsLCwpKSwsLCwsLCwsKSwsLCwpLCwsLCwsLCwsLCwpLCwsLCwsLCwsKf/AABEIALcBFAMBIgACEQEDEQH/xAAcAAAABwEBAAAAAAAAAAAAAAAAAQMEBQYHAgj/xABFEAACAQICBQoDBAoABAcAAAABAgMAEQQhBQYHEjETMkFRYXGBkaGxFCJyQmKCwRUjM0NSkqKy0eFTo/DxFnODk7PC0v/EABsBAAEFAQEAAAAAAAAAAAAAAAUAAQIDBAYH/8QANREAAQQBAgIHBwMEAwAAAAAAAQACAxEEEjEFIQYTMkFRcdEiQmGBkaGxFMHwIzPh8SRDUv/aAAwDAQACEQMRAD8A2PC4UILAk3zzpY1AYfFMuYPgeFLS6R5QAjIdX+ai1wKvnhcw2TalviVH2h50qrA8Deq+qseAJ7gacYUm9+FSWZTNHXEUlxXdJJFQo6FJJFQo6FJJckVzSlqTNJJI4/HLDC8rmyxqzt3KLn2rytpXSLYieSZ+dI7OfxG9vDIeFei9f9EYjFYM4fDbt5GAdmbdAQfMegk3IA86z/CbBpjnLiY0+hXc+u7Rfh8kULS955lUSAuNBWvY3obkdGiQizTsZD9I+RPQE/iq8kUngMEsMSRpksaqg7lAA9qWK0Nmk6x5d4q5ooUiFdU3lxkac50XvZR6Xrj9KIebvv8ASjsPO1vWq6Ke07oqaHFuebC34mRfzJ9KF5j0Rr4u/wCS09JWndFTX4aQ8ZSPpRF/u3jQ/RoPOaRu93t5KQPSlQSTiSQLziB3kD3psdKxdDhvpu/9oNdx6NiHCNL9e6CfM504C0uSbmmhx9+bHIfwhP7yKLlpTwjVfqf8lU+9PLUVKx4J005OU8XRfpQn1ZvyofAk86WQ9xCf2AGuNK6dgwyhsRKkQPAswF+4cT4VAwbUdHvOkMcxdpGCKQjhbk2F2YDpyqxrJHC2t5eSjYVhGi4+lQ31Ev8A3E0usQHAAdwApSm2kJGWJyhAbdO7cXG9Y7uXTnaq+ZUksSBxyrj4hf4h515z0ptN0hISGnK9FkVEt1jIXFQ74zGYjMtiJf8A3XHplRBuA7dzgFXrXqFMfGX3BIhe190Mpaw4m170vXnzUnVvHw4uHELhpBuMCd6yXQ5ODvEcVJr0EpuKzTwtjNB1qTTaOio6FZ1JVmVrKe6utHpcC/S3obCpCLQhPP8AIfmabyREHha3pVTGkbrdlStdybzU+q2yGQptjEsQeumsWlCBmAT13t50BiS5z/1Viwp5gzme6ndRsWkoU50qA9W8CfIZ0p+lgeZHK/dGyjzk3R61LSfBKwn1CmPxUx4QhfrkA9EDe9AxTnjJGn0xlj5s1v6aWnxTWntAmmQ0cTzpZW/EqD/lqp9aMaHi6UDHre8h83JpUPFJdSaVhXIyJfqDAnyGdcfpIHmpK3dGyjzfdFOo4QosoCjqAAHpXdqXJOmQxMp4RAfXIo9EDUe5MeLRr3KzepYe1PKTSdSSAwJHEAgkX6x0Ur8AmTf4JjzppD3biey39aL9Ex/aBf62d/RiRT2iJpainpJRYRE5qqvcoHtStqq20HXL9HYUSKFaR2CIrXt/ExNjewA8yKyTGbZtISX3ZEj+iNfdt41qhw5ZhqG3xUC8BehKFY/sk14nnxjxYmZ5eUQlN43syG/y9Aupb+WtgqqeF0L9Lk7TYQoUKFUKSKhR0VJJEaqW0jWPE4LCcrho1bPdd2ueSByDbvTnlnkLjjVupDGYNJY2jkUMjqVZTwIYWIqyNwa4EiwmPMLyzPJisdI8jcriHCl3axbdRRcnLJVHVkKi45SrBgbEEEHqINwfavV+jdBQYaLkoIlROBUDndBLE5sT1mvM2t2g/hMbNB0I53e1G+ZP6SK6LFy2zksAodyzuZpXpPVXTYxeDhnHGRAWHU4+Vx/MDS+lGyHj6VmWwjT91mwjHm/rox2GyyDz3D4mtSx0O8uXRn/mgWTF1Upar2mwvN2sOihFpKdLZB2dR2PZx6N6Vc9G7VJoMPHCkUZ5NQm8xYlrcLgEdGXhVg03qDDicVy8jyA7qruqVAO7fMkgngbeFOF1GwIW3IEnrMsnsCK2nKhcwB4ulHSbVSTbFMr/ADwRMPul1PmSfatD1N17w+OBSMlZVG80TW3t0/aU8GF+rh0gVl+v+pUWFVZoWIRm3GRjcqbFgVPSMjx4ZVRtDacfD4uOeM2aNwe9eBU9hFx41aMWKePVGKTaiDzXrGhXCPcX686FBlakOVxB4Rwp3yO/oqAetJTaNmfnSop+5F+bu3tUrUHpXXfBYYkTYmJWHFQ2+w71S5FSbqcaaPtabzQ/8OMeMznxCf2KD60rDqxCDd1Dn7xZ/wC8mq5Jtp0YDblZD2iKS3qL1P6B12weMNsPOjtx3DdH/lYAnwvVjoZmCy0geSa2lTMMCqLKoUdQAA8hXVqOhWdSRUdChakkhQor0dJJFWa65bZYsOWiwi8tKpKl2BEaMDYjoLkHuHaa0phWbay7IFxekDOJOSikAaVVF3MgyJW+QuLEk3zvkb1qxep1f1dlF11yWQaY1vxWJctNPI1/shiqDsCCwA8KtexPTHJ6RMZOU8bL3sn6xfQOPGnm13UqDBwYZ8NHuKC8bnizEgOrMx4n5Xqg6vaTOHxUM4/dyK/gGu3pcUe9ifHOgUFRRa7mvV1cE0aOCARmCLg9YPCozWfTIwmEmxDfu0JA62OSL4sQK5kNJNBaVie2TWD4jH8kp+TDjk//AFDnIfOy/hqP0lqnyehsNi7fNJM+8bZ8m43YvC8RP46qs0pkkLMc3YksetjdmPqa1fW7XzR0mjGwUJkciNEjIjKqGi3dwkuQbfL1dNdI5roRGxgvxWfeyVnOq+ljhsZDPf8AZyKx7VvZh/KWFeqEcEAjMHMHrB4V5HiwbtzUc9ym1atqjtCxqyYaGZYxAm5EzEfrCttwMSW4j5TkOis/EIespwIsKcdjuWyUK4MlMsRp6BOfNEve638gb0AJA3Whkbn8mi/JSFFVcxGvuEX97vfQjH1IAqMxG1HDjmpK3fur+ZqszRjdwW6PheXJ2Yz9K/NK7VzvDrFZxiNq5+xh172ct7AVGYjaXi25vJp9KXP9RNUnMiHet0fR7NduAPM+lrWGcVjm3fQNmhxSjiORc9q3aM+W+PwirTqHrVLiJZIp33yV3lNlFrZMMgOsHwqa100D8bo+aEC7ld5P/Mj+ZfMi34qIYOSNbZBshOdhvxXmJ+/wXn7UvT3weOhm4KrWk7Uf5X8gb+Ar1CpuLjPt6689YHY3pGTjGkQNv2kijzCbxrdNWsDLDhIYp2V5I0CMy3IbdyU5gG+6BftolxF0byHMIJWGOxuojaDjHwuBlxEIG+hQ2IupDOqtl+Kshk2wYsjJYR27hPuxrf8ASGj4542ilQPG4sytwI45+IHlVdGy7Rt7/CR+clvLerNjywMbUjbKk4E7LzzpzWbEYtgZ5C1uC5BRfqUCw6KuOzrZfNiZknxKGLDqQ9mFmmsbgBTmFvxJ6OFbDhdC6PwhukWGhPXaNW82+an36ciPNLv9EcrD+YLu+tapM86NETaCiGc+afUKj/0ueiCU95hX0Ml6FCtJVlqi7cRilw8ckMrrBfk5o1O6CWzRmIzIOa2Jtfd66zTQmzHSGKUMkBRDmGlIiB6bgN8xHcK9MvECLEAjqOfA3HqKom0baRJo2SONMOsnKIXDs5ABDbpG6Bc/ZPHpoliZUoaIomi1BzRuVjutOzjF4CMSTqhjJ3d+N94BjcgMCARex6LZVXsNinjdXjYqyEMrA2KleBB7KsWt20LFaQssxVI1O8I0Wy3sQCSSWY2J4npOVJ6lPgEnD48ylVIKxogZGIsbyHe3iL/ZAz9KNtMgiJlFnwCpNXyXpfQuJaTDQyOLM8UbsOFmZAxy6Myae0w0PpqHFRCXDyLIhyuvQepgc1PYQKf1yLhRNilqCFCiLjrFFyg7fKop10aKuTJ2Uwxen4Iv2k0SdhcX8r3piQN1Nkbnmmi/JSVFVTxm0nBpwkaQ/cQ282sKhcXtaX91AT2u9vRR+dUuyIm7uRGLg+bLtGfny/NKY2oaJ+I0ZOqi7JuyqO2M3P8ATvV5/i0DKTmFHe1/a9aZj9pmIkUqFiQMCDZd7IixzYnoqkSztfjWiDjTYGlrRaIM6L5DuchA+/7fut11I0lvaOgLsN5EEbNewvH8vT2AHxqO1/xuFxGClheaMnJlVXuSyEMB8t+0eNZDh8Q1rEmlC5NDncRdr1MbSKRdFWf9khPkK/NpNdEwD7Cnvu3ubU4QIvNAHcAPYUnQtTP4pkv7/wCfNE4uj+EzdpPmfSklNiyDb/ddYbFt10GiB412kPUPIVldkzP3cVuj4dixG2xt+icz6RkfnyO31MW9zSG+aUiwTsbKpNSeF1OxUnCF/FSv91hVQhldsCrH5WLCKc9o+YUSZOuuA2dXHC7McQ3PKr3sL/0g1MYTZWo/aSX+kW9Sfyq0Yczt+SHycdwY9nX5ArPQlAqa1Vdn+HRTkWy6SfyqnTaKSNyCgJUkZ5386k/FLBzUMbjMOSSGA8vFRWr+k+QxMcn8LC/0nJvQmtkXSqX+UO4bMbschv152t1dNZiiAcAB3ZVoWreL5TDIeJT5T4f6I8q14dNtqBdIGiUNmAruP7J6dIyHmQN3u8aeilj6UW9iW/4MfhJKfUoPSpCuTIOsURv4LkKTH9HynnYh+5BGg9FLf1Vy2gYzz96T63d/R2I9Kkr0RNLUe5Kk2g0bGnMRV+kBf7QKW5MdQqn6e2kxREpAvLMMi17ID2Hi3hl21U8VtGxjZq6p2Ki//a5q0QvdzTrXr0KxxdoWNA/ag96Rn8qOn/Tv+CdbRUBrRqVhseYziVZuS3t0K5S+9u3vbM80VK6UxXJQSyfwRu/8qlvyrznDtV0moAGJc5faSJj5lasxMaSUl0ZohVucButfxGyDRjIVEBT76yS7w7fmYg+ItXnvSWHWOeSNGDqrsiuODBWIDDvAvUvpPXrH4hSs2JlZDxQEIp7CEABHZTbQOq2JxjAYeF3+9ayDtZz8o8/CjuNFJAC6Z9/zxKpcQdgrtsJxsgx8kYJ5N4mZ16AUK7jd/wAxH4q3aQXBqpbO9n66NiJYh55Lco44ADMIl87A9PSfAVcKAZsrZZS5uyvYKCrmuWnpMJhhLEqMd4Kd69gGBsciOm1ZrjNpONfhKEH3EUepufWtM1wwfKYCdelVLD8B3vYVhZFAc1z2uFHku86N42NNC4yMBcDuRaeYvTc8v7SaR/qdiPK9qZlq7jgJ6DUzo/VGaUXAy6Mi1/Bb+tYGxSSHkLXUyT4+K32iGj6KB3q6FXXD7MZm43HeVX0uTUvhNla/bcf1N/8Amr24Mp35IbJ0gwWbOvyBWbA3o/hiTkCe4XrYcLs8wycQT4KPyJ9al8Nq5h04Rr43b3rQ3APeULl6Uwt/tsJ86HqsSg0LM3Njbxy96lcNqLi34Rkd/wDvKtpjhVeaAO4Ae1J4nFBO09X+avbhRjeyhsvSjId2GtH1Posvw2y/EHnFV7yPyvUvhdlK/bl8gT63HtVqfSDddu6uotJN059/GrhjxN91DZOOZ0nv15UFE4bZxhV4hm7yB7C/rUpBqvhk4Qp4je/uvT6XSMaqGdgo7ePl00xfWiAGwJOdslNvW1XtZXZCHSZU0vbeT5kqRiw6qPlUL3AD2rq1dUKSotEBQNC1CkmREVQdbsHuTb3Qw9V/0V8qv9V3XHB70O8OK5+XH0J8qpmbqYUS4bN1WQ348lRalNC6fOGDjd3t8CwPAEdJ8Cai7V1Fa43hcXz7umsETtLwV1+XD10LmJDTOs+JkZlaVgo4Kp3VtxF7ccrcahWkPSf91rGidUoEYSMBKxHyswBAHEWXhexGdTOK0bHIhR0VlOViB6dXeK6FuQ1vIBefuFFZBonWefDsDHId3pRiWQ+B4d4sa1jQWmUxUAkXK+TKc91hxB6+PkaxjGRBZHVTcKzAHrAJANXrZYxtOPs/qz4/P+VqnOwFuoKKT07s4L4gHDlVjc3a/wC767DpB6B0d1TGE2dYRVsytIelmZh5BSAKs5oVlMryKtOqJpHZdGz3hkMa25pG/Y53sb3tw40dIazbQHjxDRwbpVPlJIvdwTvW7BkPA0daB11bplos8AdSrAMrAqVIuCCLEEHiCKrUmzDRrG5wkQ7t9R5KwFSvwcx52II7EjjX1ffNGNDKee8r/VK9vJSo9KzNeWdl1eV/4SItR8OpejcPn8Nhk7XVT6yXqRXTcAG6jBrZBYlaS3hGCBXcOiYVzWKMHr3Vv5kXp2BSc/V2iT/PmlVJn+lmPMglP1BIx/WwPpRfEYhuCRJ9Ts58lUD+qnoFHULHgnUVJgZXDLJMbMMwiKgsRY87ePrWTS4MIzKRmCR5G1bU/Ed1qyrWvDbmLlHW28PxDe/M1jy+YBXTdH5P6jo/EX9FFRKAeArSdUZt7Dp93eTy+ZfSs2U1ctQ8VYSITwKuO7mt6WrPjGnopxqLVjk+BV5Ao6IUdE1wxRM1s6hsVrbh0bdDb7dSZj+bhUfrzDKYgyMeTHPUejHrHRbo41WNCaBmmIZVsov8xyXh0dfhVzI2kWSmVrk14AuREbDrYf4qNg1xjkaz3jJ6TmvmOFDG6oSrGxBVjY5C4PA8LjOqQwzqWhp2TrXcLo3eUMx45gDq6KhtZMY2GtuLfevZjwUjot0mnGo+luVg3Sc47DtsRl7Gnun8Is8ZjvncG4z3SP8Ao1VWl1FMs/XGu73dixORJp0KtejtBRopRVzYEFjmTcencKqrpukg8QbHvGRq9rgdk6vuhsXykCN02se9cj7etPhVW1Jxt+Vj6iHHccj6gedWms7xRTIUKFCopIU1x8G9GwPUf9+l/OnVERSTg0bWTzwlWKn7JI8sqTFTetWD3Jr9De4y9t2oShT26XEL0HGl62Jr/EK/ar4zfwy9cZ3fAcPQ+lJa66wjDwFVP62QEL90cC/h0dvdUBq3poYdn3s1ZeHWw4DxuRVU05jHlndnNyeHYv2QOwCi+EOsAJ7lx3EoOqndWx5/VMFjLEAAknIAcSTkBWw6o6D+FwwVv2jfO/1HgvgMvOsr0PpY4eTlEVGYD5SwJ3T0kAEZ2yuaf4rXnFv+9Kj7gVfYX9aISsc/kNkNWvNVT161q+Hj5KM/rXHH+BTlvd54DxNI7PNONMskcrs7Kd9SxJJVsiLnqIH81VXXHREox0gCvJvkOpszHdbgMh0EEeFZ44wH07uSVa3x10Kl49UsWRf4eTyt72NHWzW3xSW20KgtVNa48dEWUbrrYOhN7X4EHpU559lOdZNL/DYWSXiVFlHWzZL6n0oYWODtJ3TpvrDrjBg8pGLSHMRrYt2E9CjvqmYra7Jf9XAgH3mZj6WqiYrFtI7O5LMxJJOZJPGrvq1s2TEYZZpZHUyDeQKFyHQWvxvxtllRDqIom29Ru080ZtcuQJ4QB/FGTcfhbj51f9H6RjnjEkTB0bgR7HqPZWC6Z0S+FneF+KnIjgwOYYd4qf2d6xGDEiNj+rmIUjoDHJG87A9h7KaXGYWamJWtgl6Ow/6rPtoeHtOj/wASW8VJ/wAitCkGRqo7QsPeGNx9lreDD/IFBpxcZRjhEmjKb8eSoIqe1OxG7ilH8asnmLj1FQAp3o7EbkqP/CwPkaGxnS4Fdvlx9ZC5niFr8TXAPZSlN8KcvE+RzHvTijK8zIorl4wQQRcHIjrBoRxBQAAABkAMgB1Cuia5klCgk5AZknoA66SZIaSxYijZz0DLtPQPOsox2Dz3hwOZt0Hrqf09rKJnsL8mp+XtP8RrrQGjOXbeNxGp+Y8L/dB6/atLG6BZSR6o4ArEzn7Zy7lyv5k1YY0N8vKnsukMMgAZ4hYWtcG1uwU8wzoVDJbdYXBA4g1Q6ybSXOHgsLnifSqZrHhdzEN1N848ePqDV6vVY12SyJIBex3D45j1B86lGfaSUBq7i+Txi9TEofxcPUCtEBrJFkO9vDI3uO8cK1XBYjlI1cfaUN5i9TmGxSS9AihejqhJFQoqFJJVvXHBb0e8Ps5/kfQj+WqTWoaRhDRkHh09xyPoTWZYiAo5U8VJB8MqxZLeYK6vgs2qMxnuSTx3p5LqRiJtxl3FDDizdHEcAes02q36vacBw4WzM0ZtlunLiOnquKsxJXMNBR4zCC0SDu5KHwuy4/vJgOxFJ9WI9ql8Ns4wy87ffvaw8lAqY/SMrc2ID6mN/ID86Fp2+0F+lQPVt+iBledyuWXejtAwQG8USq1rbwFzbquc6dz4lE57Kv1MF96ZfoxjzmZu9n9gQvpSkOiFXhYfSqqfMC/rVRo7lJH+lYuhr9oV2HmBahSvwg62P4m/zQpvZSWQ7KcQwx4A4NG4buADD1Aq5bVnIwSjoMq38Fcj1pjso1cMaNiZBYyDdjH3L3LeJAt2Dtqb2i4Ey4CSwuYysngp+b+knyrdK8HIBUe5YsK3fVKQNgcOR/wkHkLH1BrBhWu7MNKiTBmIn5omIt91zvKfMsPCrsxtstIKH2t4GzwygcQ0Z/CQy/3NVBjYg3HEZjvGYrT9q8oGHiBtcyNbs+Q3PqKy8DOp4xuIWkV6GwGI5SJH/jRW/mUH86i9aMNv4OUdKjeH4Tf2qR0TAUgiQ8VjRT3hQDR4qHeV1P2gR5i1Bni7C0Y7+rka7wIWOWrtKKRbEg9Bt5ZUaCgq9Muxa1PV/E78MbdaL5r8rflUrVV1JxN4Qv8AC7L4ON4eoNWoGjEZtoK84zI+rnc34oVR9cdOlnMCXCqfn+8eNu4etXg1W9K6oCacyb+6Da43bm4FiePYKvjIBsrIqCBXYka1rm3Vc28qvmH1GgHOLt4gD0FSWH1dw6cIk7yN4/1Xq8zNSWaxQs2Sgk9QBPtWh6rBxhlWRWUqSAGFrjiPcjwqUAVB0KPACkH0xCDblFJ6h8x/pvVT5C8UAknVqbaQ0cs0Zje9jbhxyN8qSOl78yKRvw7o82NA4idubGi9rMW9FFV0Qkm2H1Rw6/YLfUxPtlUrDAqKFQBVHADgKhsTj9z9ti4o+wFF9yTUVidbMCvOmeY9gkb3sKi6Ro7Tlpjw55ewwnyBVslxiLzmUd5FInSqfZ3m7lPubCqPNtFw6fssOx7WKp7XqPxG0ucj9WkUY67F/Um3pVByoh32iUfAc1+7a8yP8n7LR/jmPNjP4iB7Xrl5JbXJRB12J9WIFZJjNcsY/GZxfoWyDw3QKipMY7m7MzHrJJ96pOc0bBEoui8h5vkA8hfotbxmmoFB5TFjuDovoudZvrRj15e8ExZCATa/ytwIuRc8BUNIKT5O9ZJst8gqqR3h/BIcR+vUT51SNpb84k95Jq27MtJhMWYjwlXL6kzHpvVUxDS+DxDQypKnFGDDtsQbePCqI3lrw4olmY7Z8d8Q7x9+5b1hxYW6sv8AHpStqyLXfavMiXwShFJCmR13mzBIKqflHSM79HCst0jrPisQd6aeZ+u7tbP7t7DwFdfj4Dpm6roLyOS2GiF6voV5Gw2lpYm3o5ZIyOlXdT5g1quzja9I8qYbHMG3yFjnNgQxyCyWyIJy3uN+N+InNw18bdTTagHrY6FCioYpqtTbQsDGLCXetYAIrHIZC2QFqmcBjUxMCyKCUkW9mHQbggjzrCsFqzipOZBK3buMB5tYVsmo+AlhwSRzLuspbK4Pyliw4HtrZPCyNttPNMFlmuOqT4OY2BMLH9W/QAfssesevGozRWlpcNJykLlG4dYI6iDkRXoHEYZZFKuoZTkVYAg+BqtYnZrgnNwjJfoV2A8jerY8tumnhKllOlNNzYpw8z7xAsBkAo6bAZCrJqHqg08qzSLaFCGF/wB4wzAHWt+J8KvWA1CwcRuIgx63Jf0OXpU/ko6AB4AVCTKGnSwJUuxXD8fCmM2sOHU2MyE9SnfPklzSMmnN63Jwzvnx5Pk16uMhX2rHod4JwVnusWF5PFSj7xI7m+b86YJT3aHjpI8QrNEE30BF33uaSudhx4dNVCTSsp+0B3AfnQWUtY8glem4DJJ8ZjwNwtL1IxNndetQw70P+DV5bEqvFgO8gVg+gNLiPEI87O0YJDC54EEcARfO1W6XaVBHlDAWtwY7iewJrVBkxhntFAOK8Fypcm4mXY+X1NLR/jl6Lt3C9F8Ux5qHxIHtWUz7VMS2ShI+5d8+bf4qJxWuWKk52Ikt1BtweS2qTs6MbC1VF0Xy3dshv3/HL7rZ58Q6i7vHGO23uxqHxmseFW/KYy/Yhv8A/GPzrG5MQzG7Ek9ZNz61yXzzqk57vdCJxdFYx/ckJ8hXqtNxOvGBU/LHJMeth+bkn0phPtSIyhw8adrEt6KFrPuVHXSgqh2XK7vRKLgGDH7urzJ/agrPitouMfhIE+hVHqQT61D4rTc8v7SWR+92I8r2pmFrmRrVSXvduURZi48PNjGj5Bdb1DepsWJpZ8BIq7xRgOvdIHnUmxOdsoyZkbNyB5lLLXQWkYoH6BV00DqYs8SyGZQGv8ozIINiMu6rjiSjnSxHjOIPf+nP8Kqgf9q7WLP/AKvWkYfUHDrzuUf+ketqlcLq3AnNhXvJv+X51JuI47ofL0hx29gE/ZZRHhGY/KrHuBNSOH1TxL82Fu8i3vWrxYXd5qqvco/zS4ibpY+g9gKuGGO8obJ0kf7jAPM36LNsNs2xLc4oneb+wqRh2YoP2uI/lAHufyq8fCjpue812uHUcAKuGLGO5DpOPZb9nV5AfvazjT2zSOVVihdtxhZiQWKkHeDCwAPdlU/obZfo+BAvw6Sm2byjlGPgflHgBVsoq3CZ4bpBoII9xedR3WM7YtQMNh8OuKw0axEOI3RckYPezAfZII6Ms6yMXvl/27a1vbrrSrNHgkN9wiWX6rfIneASx+oVmGhtEvisRHBGLtIwUdl+JPYBc9wrocMuEFyH/Szu3XqHVfHtNgsPK+bPDGzHrJUXPic/GhTzR+CWKJI15saKg7lAUe1CubcQXGlcucRpSGP9pLGv1OoPle9MJtbIrfqxJKfuRuR/NYD1p/HouGFSY4o1sOhFB8wL1Hvmev8AyaXspk1OsWIbmQEdrtGvoN40pFjMW5sWhj+lGkP9TKPSpePRK2+Ym/ZkKTbC7h679NLV4BOkRoR2/aYmduxSkQ/5ag+tdR6rYe92jDnrkLSnzkJp9hHytXOM0tDELyyxxj7zqvuafU48h9k1JaHCqgsqhR1AADyFdSJkarWI2maPVwnxKsxIX5Azi5IHEC3T11Z70zmOb2gQnBWdbXcHeCGUfZYqe5hf3WssrcNfcFymjpha5QBx+A3PpesRWMnhQPNbUl+K9M6Mza8PSfdJ9VzR2qSwmrmIk5kMjdu6beZqcwmzXFvxRUH3mHsL1nbC92wRqXPxoe3I0fMKpBKUCVoWG2VH97Oo7FF/epfC7OMKvHlJPGwq9uHIUJl6RYTNnE+Q9aWQyvakeNa/rFs6jliHw0SJIpGbFrFSRvXsOgZ+FumpXQWo0WHUfKrP0uUW/hcGwrczCaG25yB5HSbUf6bPqfT1WGiBjwBNLpCy5sQveQK2zW3VaKfCTB/lZY3ZZASChVSwII6MhcdVeYjHfNiT3mimJwyKYH4ITJ0gyTsQPIet/hbbqpqlh8VAJeVLZlWCC4VhxF+HUfGq1tESHA4lYwkhDRh14WObKc+8VZNgMRGHxI+zyiEd5Q73oFq666alRaRhCSfI6XMcgFyhPEEdKmwuOwUm40ME5a4cljm4rlTD2nk/C/SlhOruusceLid4QIgw3jbfIFiN4A5Gxz8K2DT2tGDfR8zjExupjYKquoYsQdwBAAwO9biMrVhes2rrYLEtC8kchXiYzcC/Q1wLN2dtRqE9Gfd1UbODFJTmmkMMzihLiJX50jHxNej9l+gHwujIklBDsWlKm915Q3APba3nXnKGdkcMhIZSCCMiGBuCPetJ1P2zTxSKmNPKxHIyEDlE+9cc8dYOfb0Us3Hc9lRgKIkJ3K3ERijtXMcoYBlIIIBBGYIOYI8K6rnVNCgaFCkkio6KkMZLZMunKkkk8RpADIZ9tVnW7Xf4LDlzYu11jSw+Zus9g4n/AHUokZdgB01jm0aF5MdKspI5M7iAcAmRBt23BP8AqtWLCJX0dlFxoKk46RpnaV2Lu5LsTxJOZJrQNm2mtG6OiOInm38TILBER3MKfw3tu7x4nPqHXVFMW7l/0a4XQM8r2hhlkvn8iM3fwFH3tEjdDjQVY5LYcRt/wgay4fEMOv8AVrfwuaFZvBst0mwuMK34mjU+Ra9Csn6bD/8AQ+qfU5ei20zBIpWOaJz1LIhOWfAGmYazA9RvXmGO4zBrR9nWvEnKphp2Lq/yoxNyjdAvxIPCss/DjG3Uw2pBy1zWPWH4fCPOgVyljusbZEgG/desm0ptcxcp/VmOMDL5Uvn05tetF07osz4eWLIF0KgnoJ4Hzql6J2Km95Jz2hEsPNj+VU4zoWtPWDmnN9yomltbsXILPiZe0Byot1WWwqAkmJvfjxucz5mvQeE2PaPU3dHlP33NvJbVlu1eLDRY0QYWKONYUCtui287fMbnpsN0edFsbJje7RGFW5p71T4GO8LcTa3XfgLeNq9aYLe5NN/nbq731WF/W9ec9mWhfidJQAi6xnlW7o8wP5t2vSNYuKPBc1vgpRhITJcMpTeVsiDaxBFiDemuF0Qkf7OKGPuUX9AKkqFB6BV4kc0UDySHw7dLnwAFH8IOm57yTS16FOo6iuFgA6BXYFChekmQtQoVC62a0R4DDNNJmeCJ0u1slHuT0CpNaXGgmVX2wa3jD4U4dG/WzixtxSL7RP1c0ePVWBqm8QAN4tYADMknIDLjxp1pvTUmKxDzzNvM5uegDoCjqAGVquuzYaPwpGLxs6coL8lCAzslst9goPzdQ6OPd0cUf6WHaz8PFVXqK1nZ7q18DgUjb9o36yTsdrfL+EADwNOtdtKthtH4iZMnSM7p6mYhQfC9/Cqlj9ueDX9lHNL4Kg9Tf0qz4LFR6V0ZcjdTExspF7lDmpz6SGF/Cgz45GuEko5EqyxsF5jmlJYkkksbknM59JPSeNbjsOwcPwUjgKZjIyyE23goA3B2Ai57c+qsi1l1ZnwUximWxB+VrfK4/iU9PuKQ0Pp2fCvv4eV42Isd3gR1EHI+Io7PH+oiphVQNFapts1Xw6QJio1WOXlBG26AvKBgTcgfaG7e/UTWOhvGpDTeseJxZBxErykcAeAv1AWAvVh1G2YYjGuryq0OHvcuw3S46owczfr4Dtpov+NFUrkj7R5LZ9m0rNorCl735O2f8KswX+kCrLSOEwyxoqIAqooVQOhVFgKWrmnu1OJCuQoqFCoJ0Ka6QW69xpzRMLix6aSShsLNuOCejI0jpbVHB4mbl5hvNuheeVBC3tcDO+dOsTgiO0df+abblSa4tNtNJklDq3hEa8WHiHUdwE+bXNTmESy5ZC/CmeDw7eHX/ipEC1IuJ3KdHQoUKimXnvaxq5Fg8cBCu6kiCTcHBTcqbdmV7VVtDu3xEQXjysdv5xb1oUK6iBxdjgnwVR3XrECjoUK5cq5N9I40QxSSNwjVnPcoJ/KvKmkMe080kr5s7M572JNvyoqFHOFtFOKqkK13YRocCKfEnizCJewJ8zeZI8q1ehQobmEumdam3ZCjoUKyqSK9HQoUkkVChQpJIV5p2h6yzYvGycp8qxM0SJe4QKxBPaSRcn/FChRbhbQXkqt6qh4V0aFCjypUrobVPE4k/qY978aL/c1bzsx0BiMHgzDiQoPKF0AYNYMBcG33gT40KFAeIZDier5UrmDvVnx2jo5kKTRpIp+yyhh61XZdl2jWNzhVHYGkA8g1ChQ1sj29kkKdBSGjdTMFhzeLDRKf4t0M3m1zUzQoVFzi42TaekdFehQpkkKF6KhSSQvQvQoUkkRoqFCmSQvTXGaSjiUtI26BnezH2BoUKnG3U4ApFVLE7YdHIxUyuSOqKS3qBR0KFHRw2LxP8+Sq1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http://watermarked.cutcaster.com/cutcaster-photo-100700933-21-calendar-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581128"/>
            <a:ext cx="2342034" cy="155615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66398" y="433858"/>
            <a:ext cx="5141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months of winter do you know?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475" y="653652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b="1" dirty="0" smtClean="0">
                <a:solidFill>
                  <a:schemeClr val="bg2">
                    <a:lumMod val="75000"/>
                  </a:schemeClr>
                </a:solidFill>
              </a:rPr>
              <a:t>         HOLIDAYS</a:t>
            </a:r>
            <a:endParaRPr lang="en-GB" sz="7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0604" y="2143606"/>
            <a:ext cx="3312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NEW YEAR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5" name="Kép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74603"/>
            <a:ext cx="2431199" cy="304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5571" y="213285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FF0000"/>
                </a:solidFill>
              </a:rPr>
              <a:t>INDEPENDENT DAY</a:t>
            </a:r>
            <a:endParaRPr lang="en-GB" sz="4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avatars.mds.yandex.net/i?id=b47410f3cd66eee8dd21a6f0f3f935e560e8b73e-5910728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63853"/>
            <a:ext cx="4067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5372" y="422819"/>
            <a:ext cx="6834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holidays are there in winter in our country?</a:t>
            </a:r>
            <a:r>
              <a:rPr lang="en-US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78" y="527450"/>
            <a:ext cx="81369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200" b="1" dirty="0" smtClean="0">
                <a:solidFill>
                  <a:schemeClr val="bg2">
                    <a:lumMod val="75000"/>
                  </a:schemeClr>
                </a:solidFill>
              </a:rPr>
              <a:t>HOW IS THE WEATHER </a:t>
            </a:r>
            <a:r>
              <a:rPr lang="en-GB" sz="5200" b="1" dirty="0" smtClean="0">
                <a:solidFill>
                  <a:schemeClr val="bg2">
                    <a:lumMod val="75000"/>
                  </a:schemeClr>
                </a:solidFill>
              </a:rPr>
              <a:t>IN          WINTER?</a:t>
            </a:r>
            <a:endParaRPr lang="en-GB" sz="5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" y="2218951"/>
            <a:ext cx="8028384" cy="362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2">
                    <a:lumMod val="75000"/>
                  </a:schemeClr>
                </a:solidFill>
              </a:rPr>
              <a:t>WHAT DO YOU WEAR?</a:t>
            </a:r>
            <a:endParaRPr lang="en-GB" sz="66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6400" y="213285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132856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17207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5152" y="4116288"/>
            <a:ext cx="1112912" cy="11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414908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132856"/>
            <a:ext cx="968896" cy="96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4149080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43608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BOOTS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33569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RAINCOAT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33477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GLOVES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64288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SCARF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88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JUMPER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HAT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00192" y="53012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2">
                    <a:lumMod val="75000"/>
                  </a:schemeClr>
                </a:solidFill>
              </a:rPr>
              <a:t>JACKET</a:t>
            </a:r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all4desktop.com/data_images/original/4242193-gam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4" b="4188"/>
          <a:stretch/>
        </p:blipFill>
        <p:spPr bwMode="auto">
          <a:xfrm>
            <a:off x="1115616" y="649356"/>
            <a:ext cx="6818604" cy="3366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4214404"/>
            <a:ext cx="6314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www.kindersite.org/Directory/DirectoryFrame.htm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1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kindersite.org/Directory/DirectoryFrame.htm" TargetMode="Externa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109</Words>
  <Application>Microsoft Office PowerPoint</Application>
  <PresentationFormat>Экран (4:3)</PresentationFormat>
  <Paragraphs>40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HP</cp:lastModifiedBy>
  <cp:revision>17</cp:revision>
  <dcterms:created xsi:type="dcterms:W3CDTF">2012-11-26T21:51:24Z</dcterms:created>
  <dcterms:modified xsi:type="dcterms:W3CDTF">2022-12-06T18:01:23Z</dcterms:modified>
</cp:coreProperties>
</file>