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tableStyles" Target="tableStyle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theme" Target="theme/theme1.xml" /><Relationship Id="rId2" Type="http://schemas.openxmlformats.org/officeDocument/2006/relationships/slide" Target="slides/slide1.xml" /><Relationship Id="rId16" Type="http://schemas.openxmlformats.org/officeDocument/2006/relationships/viewProps" Target="view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presProps" Target="presProps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10/17/2022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10/17/2022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10/17/2022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10/17/2022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10/17/2022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10/17/2022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10/17/2022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10/17/2022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10/17/2022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10/17/2022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10/17/2022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10/17/2022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10/17/2022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10/17/2022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theme" Target="../theme/theme1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10/17/2022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CCAE1D1-4489-0FE1-41AD-AEF44B730F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30002" y="6019242"/>
            <a:ext cx="10572000" cy="434974"/>
          </a:xfrm>
        </p:spPr>
        <p:txBody>
          <a:bodyPr>
            <a:noAutofit/>
          </a:bodyPr>
          <a:lstStyle/>
          <a:p>
            <a:r>
              <a:rPr lang="kk-KZ" b="1" i="1" dirty="0"/>
              <a:t>9 «Б» сынып</a:t>
            </a:r>
          </a:p>
          <a:p>
            <a:r>
              <a:rPr lang="kk-KZ" b="1" i="1" dirty="0"/>
              <a:t>Жетекшісі:Кагазбековна М.И</a:t>
            </a:r>
            <a:endParaRPr lang="ru-RU" b="1" i="1" dirty="0"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BD4FA984-EAB7-4E0A-6CBB-0BE7E5AA73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2892" y="403784"/>
            <a:ext cx="9778828" cy="3030858"/>
          </a:xfrm>
        </p:spPr>
        <p:txBody>
          <a:bodyPr/>
          <a:lstStyle/>
          <a:p>
            <a:r>
              <a:rPr lang="kk-KZ" dirty="0"/>
              <a:t>Республика күні,менің республикам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87893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D13CA0-92F2-15F7-23FA-30892E6E0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AB8B3057-A799-97D2-F64D-F60885B7D4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90714"/>
            <a:ext cx="12192000" cy="6948713"/>
          </a:xfrm>
        </p:spPr>
      </p:pic>
    </p:spTree>
    <p:extLst>
      <p:ext uri="{BB962C8B-B14F-4D97-AF65-F5344CB8AC3E}">
        <p14:creationId xmlns:p14="http://schemas.microsoft.com/office/powerpoint/2010/main" val="33373815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4486F3-9E10-92EE-1E93-AA6F4AF49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CB12D056-F3C5-F21E-C9D2-BF8DC7462F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1683292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A4278E-C2C5-9D06-953B-3CA27954A8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2B4D3FC3-49E0-7DC0-2076-AA408DF50F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8842865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4234F7-B3CD-C869-FA2C-E17CFEB68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2220462A-7EB6-D00C-29F1-2B1AD42E3E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957274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BBE466-4C06-3E67-220E-C98147E53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0" i="0">
                <a:effectLst/>
                <a:latin typeface="Roboto" panose="02000000000000000000" pitchFamily="2" charset="0"/>
              </a:rPr>
              <a:t>Мақсаты:</a:t>
            </a:r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73BCB0A-1754-83D4-0094-3296DABFC0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424" y="2463503"/>
            <a:ext cx="10554574" cy="3636511"/>
          </a:xfrm>
        </p:spPr>
        <p:txBody>
          <a:bodyPr>
            <a:normAutofit/>
          </a:bodyPr>
          <a:lstStyle/>
          <a:p>
            <a:r>
              <a:rPr lang="ru-RU" sz="2400" b="0" i="0" dirty="0">
                <a:effectLst/>
                <a:latin typeface="Roboto" panose="02000000000000000000" pitchFamily="2" charset="0"/>
              </a:rPr>
              <a:t> </a:t>
            </a:r>
            <a:r>
              <a:rPr lang="ru-RU" sz="2400" b="0" i="0" dirty="0" err="1">
                <a:effectLst/>
                <a:latin typeface="Roboto" panose="02000000000000000000" pitchFamily="2" charset="0"/>
              </a:rPr>
              <a:t>Оқушыларды</a:t>
            </a:r>
            <a:r>
              <a:rPr lang="ru-RU" sz="2400" b="0" i="0" dirty="0">
                <a:effectLst/>
                <a:latin typeface="Roboto" panose="02000000000000000000" pitchFamily="2" charset="0"/>
              </a:rPr>
              <a:t> </a:t>
            </a:r>
            <a:r>
              <a:rPr lang="ru-RU" sz="2400" b="0" i="0" dirty="0" err="1">
                <a:effectLst/>
                <a:latin typeface="Roboto" panose="02000000000000000000" pitchFamily="2" charset="0"/>
              </a:rPr>
              <a:t>туған</a:t>
            </a:r>
            <a:r>
              <a:rPr lang="ru-RU" sz="2400" b="0" i="0" dirty="0">
                <a:effectLst/>
                <a:latin typeface="Roboto" panose="02000000000000000000" pitchFamily="2" charset="0"/>
              </a:rPr>
              <a:t> </a:t>
            </a:r>
            <a:r>
              <a:rPr lang="ru-RU" sz="2400" b="0" i="0" dirty="0" err="1">
                <a:effectLst/>
                <a:latin typeface="Roboto" panose="02000000000000000000" pitchFamily="2" charset="0"/>
              </a:rPr>
              <a:t>жерін</a:t>
            </a:r>
            <a:r>
              <a:rPr lang="ru-RU" sz="2400" b="0" i="0" dirty="0">
                <a:effectLst/>
                <a:latin typeface="Roboto" panose="02000000000000000000" pitchFamily="2" charset="0"/>
              </a:rPr>
              <a:t>, </a:t>
            </a:r>
            <a:r>
              <a:rPr lang="ru-RU" sz="2400" b="0" i="0" dirty="0" err="1">
                <a:effectLst/>
                <a:latin typeface="Roboto" panose="02000000000000000000" pitchFamily="2" charset="0"/>
              </a:rPr>
              <a:t>туған</a:t>
            </a:r>
            <a:r>
              <a:rPr lang="ru-RU" sz="2400" b="0" i="0" dirty="0">
                <a:effectLst/>
                <a:latin typeface="Roboto" panose="02000000000000000000" pitchFamily="2" charset="0"/>
              </a:rPr>
              <a:t> </a:t>
            </a:r>
            <a:r>
              <a:rPr lang="ru-RU" sz="2400" b="0" i="0" dirty="0" err="1">
                <a:effectLst/>
                <a:latin typeface="Roboto" panose="02000000000000000000" pitchFamily="2" charset="0"/>
              </a:rPr>
              <a:t>елін</a:t>
            </a:r>
            <a:r>
              <a:rPr lang="ru-RU" sz="2400" b="0" i="0" dirty="0">
                <a:effectLst/>
                <a:latin typeface="Roboto" panose="02000000000000000000" pitchFamily="2" charset="0"/>
              </a:rPr>
              <a:t>, </a:t>
            </a:r>
            <a:r>
              <a:rPr lang="ru-RU" sz="2400" b="0" i="0" dirty="0" err="1">
                <a:effectLst/>
                <a:latin typeface="Roboto" panose="02000000000000000000" pitchFamily="2" charset="0"/>
              </a:rPr>
              <a:t>халқын</a:t>
            </a:r>
            <a:r>
              <a:rPr lang="ru-RU" sz="2400" b="0" i="0" dirty="0">
                <a:effectLst/>
                <a:latin typeface="Roboto" panose="02000000000000000000" pitchFamily="2" charset="0"/>
              </a:rPr>
              <a:t> </a:t>
            </a:r>
            <a:r>
              <a:rPr lang="ru-RU" sz="2400" b="0" i="0" dirty="0" err="1">
                <a:effectLst/>
                <a:latin typeface="Roboto" panose="02000000000000000000" pitchFamily="2" charset="0"/>
              </a:rPr>
              <a:t>ардақтап</a:t>
            </a:r>
            <a:r>
              <a:rPr lang="ru-RU" sz="2400" b="0" i="0" dirty="0">
                <a:effectLst/>
                <a:latin typeface="Roboto" panose="02000000000000000000" pitchFamily="2" charset="0"/>
              </a:rPr>
              <a:t> </a:t>
            </a:r>
            <a:r>
              <a:rPr lang="ru-RU" sz="2400" b="0" i="0" dirty="0" err="1">
                <a:effectLst/>
                <a:latin typeface="Roboto" panose="02000000000000000000" pitchFamily="2" charset="0"/>
              </a:rPr>
              <a:t>өтуге</a:t>
            </a:r>
            <a:r>
              <a:rPr lang="ru-RU" sz="2400" b="0" i="0" dirty="0">
                <a:effectLst/>
                <a:latin typeface="Roboto" panose="02000000000000000000" pitchFamily="2" charset="0"/>
              </a:rPr>
              <a:t> </a:t>
            </a:r>
            <a:r>
              <a:rPr lang="ru-RU" sz="2400" b="0" i="0" dirty="0" err="1">
                <a:effectLst/>
                <a:latin typeface="Roboto" panose="02000000000000000000" pitchFamily="2" charset="0"/>
              </a:rPr>
              <a:t>үйрету</a:t>
            </a:r>
            <a:r>
              <a:rPr lang="ru-RU" sz="2400" b="0" i="0" dirty="0">
                <a:effectLst/>
                <a:latin typeface="Roboto" panose="02000000000000000000" pitchFamily="2" charset="0"/>
              </a:rPr>
              <a:t>. </a:t>
            </a:r>
            <a:endParaRPr lang="kk-KZ" sz="2400" dirty="0">
              <a:latin typeface="Roboto" panose="02000000000000000000" pitchFamily="2" charset="0"/>
            </a:endParaRPr>
          </a:p>
          <a:p>
            <a:r>
              <a:rPr lang="kk-KZ" sz="2400" b="0" i="0" dirty="0">
                <a:effectLst/>
                <a:latin typeface="Roboto" panose="02000000000000000000" pitchFamily="2" charset="0"/>
              </a:rPr>
              <a:t>Бақытқа</a:t>
            </a:r>
            <a:r>
              <a:rPr lang="ru-RU" sz="2400" b="0" i="0" dirty="0">
                <a:effectLst/>
                <a:latin typeface="Roboto" panose="02000000000000000000" pitchFamily="2" charset="0"/>
              </a:rPr>
              <a:t> </a:t>
            </a:r>
            <a:r>
              <a:rPr lang="ru-RU" sz="2400" b="0" i="0" dirty="0" err="1">
                <a:effectLst/>
                <a:latin typeface="Roboto" panose="02000000000000000000" pitchFamily="2" charset="0"/>
              </a:rPr>
              <a:t>жетер</a:t>
            </a:r>
            <a:r>
              <a:rPr lang="ru-RU" sz="2400" b="0" i="0" dirty="0">
                <a:effectLst/>
                <a:latin typeface="Roboto" panose="02000000000000000000" pitchFamily="2" charset="0"/>
              </a:rPr>
              <a:t> </a:t>
            </a:r>
            <a:r>
              <a:rPr lang="ru-RU" sz="2400" b="0" i="0" dirty="0" err="1">
                <a:effectLst/>
                <a:latin typeface="Roboto" panose="02000000000000000000" pitchFamily="2" charset="0"/>
              </a:rPr>
              <a:t>даңғыл</a:t>
            </a:r>
            <a:r>
              <a:rPr lang="ru-RU" sz="2400" b="0" i="0" dirty="0">
                <a:effectLst/>
                <a:latin typeface="Roboto" panose="02000000000000000000" pitchFamily="2" charset="0"/>
              </a:rPr>
              <a:t> </a:t>
            </a:r>
            <a:r>
              <a:rPr lang="ru-RU" sz="2400" b="0" i="0" dirty="0" err="1">
                <a:effectLst/>
                <a:latin typeface="Roboto" panose="02000000000000000000" pitchFamily="2" charset="0"/>
              </a:rPr>
              <a:t>жолдың</a:t>
            </a:r>
            <a:r>
              <a:rPr lang="ru-RU" sz="2400" b="0" i="0" dirty="0">
                <a:effectLst/>
                <a:latin typeface="Roboto" panose="02000000000000000000" pitchFamily="2" charset="0"/>
              </a:rPr>
              <a:t> </a:t>
            </a:r>
            <a:r>
              <a:rPr lang="ru-RU" sz="2400" b="0" i="0" dirty="0" err="1">
                <a:effectLst/>
                <a:latin typeface="Roboto" panose="02000000000000000000" pitchFamily="2" charset="0"/>
              </a:rPr>
              <a:t>бірі</a:t>
            </a:r>
            <a:r>
              <a:rPr lang="ru-RU" sz="2400" b="0" i="0" dirty="0">
                <a:effectLst/>
                <a:latin typeface="Roboto" panose="02000000000000000000" pitchFamily="2" charset="0"/>
              </a:rPr>
              <a:t> - </a:t>
            </a:r>
            <a:r>
              <a:rPr lang="ru-RU" sz="2400" b="0" i="0" dirty="0" err="1">
                <a:effectLst/>
                <a:latin typeface="Roboto" panose="02000000000000000000" pitchFamily="2" charset="0"/>
              </a:rPr>
              <a:t>туған</a:t>
            </a:r>
            <a:r>
              <a:rPr lang="ru-RU" sz="2400" b="0" i="0" dirty="0">
                <a:effectLst/>
                <a:latin typeface="Roboto" panose="02000000000000000000" pitchFamily="2" charset="0"/>
              </a:rPr>
              <a:t> </a:t>
            </a:r>
            <a:r>
              <a:rPr lang="ru-RU" sz="2400" b="0" i="0" dirty="0" err="1">
                <a:effectLst/>
                <a:latin typeface="Roboto" panose="02000000000000000000" pitchFamily="2" charset="0"/>
              </a:rPr>
              <a:t>Отанды</a:t>
            </a:r>
            <a:r>
              <a:rPr lang="ru-RU" sz="2400" b="0" i="0" dirty="0">
                <a:effectLst/>
                <a:latin typeface="Roboto" panose="02000000000000000000" pitchFamily="2" charset="0"/>
              </a:rPr>
              <a:t> </a:t>
            </a:r>
            <a:r>
              <a:rPr lang="ru-RU" sz="2400" b="0" i="0" dirty="0" err="1">
                <a:effectLst/>
                <a:latin typeface="Roboto" panose="02000000000000000000" pitchFamily="2" charset="0"/>
              </a:rPr>
              <a:t>сүюден</a:t>
            </a:r>
            <a:r>
              <a:rPr lang="ru-RU" sz="2400" b="0" i="0" dirty="0">
                <a:effectLst/>
                <a:latin typeface="Roboto" panose="02000000000000000000" pitchFamily="2" charset="0"/>
              </a:rPr>
              <a:t> </a:t>
            </a:r>
            <a:r>
              <a:rPr lang="ru-RU" sz="2400" b="0" i="0" dirty="0" err="1">
                <a:effectLst/>
                <a:latin typeface="Roboto" panose="02000000000000000000" pitchFamily="2" charset="0"/>
              </a:rPr>
              <a:t>басталатынын</a:t>
            </a:r>
            <a:r>
              <a:rPr lang="ru-RU" sz="2400" b="0" i="0" dirty="0">
                <a:effectLst/>
                <a:latin typeface="Roboto" panose="02000000000000000000" pitchFamily="2" charset="0"/>
              </a:rPr>
              <a:t> </a:t>
            </a:r>
            <a:r>
              <a:rPr lang="ru-RU" sz="2400" b="0" i="0" dirty="0" err="1">
                <a:effectLst/>
                <a:latin typeface="Roboto" panose="02000000000000000000" pitchFamily="2" charset="0"/>
              </a:rPr>
              <a:t>түсіндіру</a:t>
            </a:r>
            <a:r>
              <a:rPr lang="ru-RU" sz="2400" b="0" i="0" dirty="0">
                <a:effectLst/>
                <a:latin typeface="Roboto" panose="02000000000000000000" pitchFamily="2" charset="0"/>
              </a:rPr>
              <a:t>.</a:t>
            </a:r>
            <a:endParaRPr lang="kk-KZ" sz="2400" b="0" i="0" dirty="0">
              <a:effectLst/>
              <a:latin typeface="Roboto" panose="02000000000000000000" pitchFamily="2" charset="0"/>
            </a:endParaRPr>
          </a:p>
          <a:p>
            <a:r>
              <a:rPr lang="kk-KZ" sz="2400" dirty="0">
                <a:latin typeface="Roboto" panose="02000000000000000000" pitchFamily="2" charset="0"/>
              </a:rPr>
              <a:t>Отанға</a:t>
            </a:r>
            <a:r>
              <a:rPr lang="ru-RU" sz="2400" b="0" i="0" dirty="0">
                <a:effectLst/>
                <a:latin typeface="Roboto" panose="02000000000000000000" pitchFamily="2" charset="0"/>
              </a:rPr>
              <a:t> </a:t>
            </a:r>
            <a:r>
              <a:rPr lang="ru-RU" sz="2400" b="0" i="0" dirty="0" err="1">
                <a:effectLst/>
                <a:latin typeface="Roboto" panose="02000000000000000000" pitchFamily="2" charset="0"/>
              </a:rPr>
              <a:t>деген</a:t>
            </a:r>
            <a:r>
              <a:rPr lang="ru-RU" sz="2400" b="0" i="0" dirty="0">
                <a:effectLst/>
                <a:latin typeface="Roboto" panose="02000000000000000000" pitchFamily="2" charset="0"/>
              </a:rPr>
              <a:t> </a:t>
            </a:r>
            <a:r>
              <a:rPr lang="ru-RU" sz="2400" b="0" i="0" dirty="0" err="1">
                <a:effectLst/>
                <a:latin typeface="Roboto" panose="02000000000000000000" pitchFamily="2" charset="0"/>
              </a:rPr>
              <a:t>патриоттық</a:t>
            </a:r>
            <a:r>
              <a:rPr lang="ru-RU" sz="2400" b="0" i="0" dirty="0">
                <a:effectLst/>
                <a:latin typeface="Roboto" panose="02000000000000000000" pitchFamily="2" charset="0"/>
              </a:rPr>
              <a:t> </a:t>
            </a:r>
            <a:r>
              <a:rPr lang="ru-RU" sz="2400" b="0" i="0" dirty="0" err="1">
                <a:effectLst/>
                <a:latin typeface="Roboto" panose="02000000000000000000" pitchFamily="2" charset="0"/>
              </a:rPr>
              <a:t>сезімдерін</a:t>
            </a:r>
            <a:r>
              <a:rPr lang="ru-RU" sz="2400" b="0" i="0" dirty="0">
                <a:effectLst/>
                <a:latin typeface="Roboto" panose="02000000000000000000" pitchFamily="2" charset="0"/>
              </a:rPr>
              <a:t> </a:t>
            </a:r>
            <a:r>
              <a:rPr lang="ru-RU" sz="2400" b="0" i="0" dirty="0" err="1">
                <a:effectLst/>
                <a:latin typeface="Roboto" panose="02000000000000000000" pitchFamily="2" charset="0"/>
              </a:rPr>
              <a:t>ояту</a:t>
            </a:r>
            <a:r>
              <a:rPr lang="ru-RU" sz="2400" b="0" i="0" dirty="0">
                <a:effectLst/>
                <a:latin typeface="Roboto" panose="02000000000000000000" pitchFamily="2" charset="0"/>
              </a:rPr>
              <a:t>.</a:t>
            </a:r>
            <a:endParaRPr lang="kk-KZ" sz="2400" b="0" i="0" dirty="0">
              <a:effectLst/>
              <a:latin typeface="Roboto" panose="02000000000000000000" pitchFamily="2" charset="0"/>
            </a:endParaRPr>
          </a:p>
          <a:p>
            <a:r>
              <a:rPr lang="kk-KZ" sz="2400" b="0" i="0" dirty="0">
                <a:effectLst/>
                <a:latin typeface="Roboto" panose="02000000000000000000" pitchFamily="2" charset="0"/>
              </a:rPr>
              <a:t>Қанатты</a:t>
            </a:r>
            <a:r>
              <a:rPr lang="kk-KZ" sz="2400" dirty="0">
                <a:latin typeface="Roboto" panose="02000000000000000000" pitchFamily="2" charset="0"/>
              </a:rPr>
              <a:t> </a:t>
            </a:r>
            <a:r>
              <a:rPr lang="ru-RU" sz="2400" b="0" i="0" dirty="0" err="1">
                <a:effectLst/>
                <a:latin typeface="Roboto" panose="02000000000000000000" pitchFamily="2" charset="0"/>
              </a:rPr>
              <a:t>сөздер</a:t>
            </a:r>
            <a:r>
              <a:rPr lang="ru-RU" sz="2400" b="0" i="0" dirty="0">
                <a:effectLst/>
                <a:latin typeface="Roboto" panose="02000000000000000000" pitchFamily="2" charset="0"/>
              </a:rPr>
              <a:t> </a:t>
            </a:r>
            <a:r>
              <a:rPr lang="ru-RU" sz="2400" b="0" i="0" dirty="0" err="1">
                <a:effectLst/>
                <a:latin typeface="Roboto" panose="02000000000000000000" pitchFamily="2" charset="0"/>
              </a:rPr>
              <a:t>ілу</a:t>
            </a:r>
            <a:r>
              <a:rPr lang="ru-RU" sz="2400" b="0" i="0" dirty="0">
                <a:effectLst/>
                <a:latin typeface="Roboto" panose="02000000000000000000" pitchFamily="2" charset="0"/>
              </a:rPr>
              <a:t>. Ту, </a:t>
            </a:r>
            <a:r>
              <a:rPr lang="ru-RU" sz="2400" b="0" i="0" dirty="0" err="1">
                <a:effectLst/>
                <a:latin typeface="Roboto" panose="02000000000000000000" pitchFamily="2" charset="0"/>
              </a:rPr>
              <a:t>Елтаңба</a:t>
            </a:r>
            <a:r>
              <a:rPr lang="ru-RU" sz="2400" b="0" i="0" dirty="0">
                <a:effectLst/>
                <a:latin typeface="Roboto" panose="02000000000000000000" pitchFamily="2" charset="0"/>
              </a:rPr>
              <a:t>, </a:t>
            </a:r>
            <a:r>
              <a:rPr lang="ru-RU" sz="2400" b="0" i="0" dirty="0" err="1">
                <a:effectLst/>
                <a:latin typeface="Roboto" panose="02000000000000000000" pitchFamily="2" charset="0"/>
              </a:rPr>
              <a:t>ұлы</a:t>
            </a:r>
            <a:r>
              <a:rPr lang="ru-RU" sz="2400" b="0" i="0" dirty="0">
                <a:effectLst/>
                <a:latin typeface="Roboto" panose="02000000000000000000" pitchFamily="2" charset="0"/>
              </a:rPr>
              <a:t> </a:t>
            </a:r>
            <a:r>
              <a:rPr lang="ru-RU" sz="2400" b="0" i="0" dirty="0" err="1">
                <a:effectLst/>
                <a:latin typeface="Roboto" panose="02000000000000000000" pitchFamily="2" charset="0"/>
              </a:rPr>
              <a:t>тұлғалардың</a:t>
            </a:r>
            <a:r>
              <a:rPr lang="ru-RU" sz="2400" b="0" i="0" dirty="0">
                <a:effectLst/>
                <a:latin typeface="Roboto" panose="02000000000000000000" pitchFamily="2" charset="0"/>
              </a:rPr>
              <a:t> </a:t>
            </a:r>
            <a:r>
              <a:rPr lang="ru-RU" sz="2400" b="0" i="0" dirty="0" err="1">
                <a:effectLst/>
                <a:latin typeface="Roboto" panose="02000000000000000000" pitchFamily="2" charset="0"/>
              </a:rPr>
              <a:t>суреттерін</a:t>
            </a:r>
            <a:r>
              <a:rPr lang="ru-RU" sz="2400" b="0" i="0" dirty="0">
                <a:effectLst/>
                <a:latin typeface="Roboto" panose="02000000000000000000" pitchFamily="2" charset="0"/>
              </a:rPr>
              <a:t> </a:t>
            </a:r>
            <a:r>
              <a:rPr lang="ru-RU" sz="2400" b="0" i="0" dirty="0" err="1">
                <a:effectLst/>
                <a:latin typeface="Roboto" panose="02000000000000000000" pitchFamily="2" charset="0"/>
              </a:rPr>
              <a:t>ілу</a:t>
            </a:r>
            <a:r>
              <a:rPr lang="ru-RU" sz="2400" b="0" i="0" dirty="0">
                <a:effectLst/>
                <a:latin typeface="Roboto" panose="02000000000000000000" pitchFamily="2" charset="0"/>
              </a:rPr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9133952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159A45F-D39F-E953-1814-8E7F382A7C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238" y="2778943"/>
            <a:ext cx="10554574" cy="363651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b="1" i="1" dirty="0">
                <a:effectLst/>
                <a:latin typeface="Roboto" panose="02000000000000000000" pitchFamily="2" charset="0"/>
              </a:rPr>
              <a:t>Адам </a:t>
            </a:r>
            <a:r>
              <a:rPr lang="ru-RU" b="1" i="1" dirty="0" err="1">
                <a:effectLst/>
                <a:latin typeface="Roboto" panose="02000000000000000000" pitchFamily="2" charset="0"/>
              </a:rPr>
              <a:t>шыр</a:t>
            </a:r>
            <a:r>
              <a:rPr lang="ru-RU" b="1" i="1" dirty="0">
                <a:effectLst/>
                <a:latin typeface="Roboto" panose="02000000000000000000" pitchFamily="2" charset="0"/>
              </a:rPr>
              <a:t> </a:t>
            </a:r>
            <a:r>
              <a:rPr lang="ru-RU" b="1" i="1" dirty="0" err="1">
                <a:effectLst/>
                <a:latin typeface="Roboto" panose="02000000000000000000" pitchFamily="2" charset="0"/>
              </a:rPr>
              <a:t>етіп</a:t>
            </a:r>
            <a:r>
              <a:rPr lang="ru-RU" b="1" i="1" dirty="0">
                <a:effectLst/>
                <a:latin typeface="Roboto" panose="02000000000000000000" pitchFamily="2" charset="0"/>
              </a:rPr>
              <a:t> </a:t>
            </a:r>
            <a:r>
              <a:rPr lang="ru-RU" b="1" i="1" dirty="0" err="1">
                <a:effectLst/>
                <a:latin typeface="Roboto" panose="02000000000000000000" pitchFamily="2" charset="0"/>
              </a:rPr>
              <a:t>дүниеге</a:t>
            </a:r>
            <a:r>
              <a:rPr lang="ru-RU" b="1" i="1" dirty="0">
                <a:effectLst/>
                <a:latin typeface="Roboto" panose="02000000000000000000" pitchFamily="2" charset="0"/>
              </a:rPr>
              <a:t> </a:t>
            </a:r>
            <a:r>
              <a:rPr lang="ru-RU" b="1" i="1" dirty="0" err="1">
                <a:effectLst/>
                <a:latin typeface="Roboto" panose="02000000000000000000" pitchFamily="2" charset="0"/>
              </a:rPr>
              <a:t>келгенде</a:t>
            </a:r>
            <a:r>
              <a:rPr lang="ru-RU" b="1" i="1" dirty="0">
                <a:effectLst/>
                <a:latin typeface="Roboto" panose="02000000000000000000" pitchFamily="2" charset="0"/>
              </a:rPr>
              <a:t>, </a:t>
            </a:r>
            <a:r>
              <a:rPr lang="ru-RU" b="1" i="1" dirty="0" err="1">
                <a:effectLst/>
                <a:latin typeface="Roboto" panose="02000000000000000000" pitchFamily="2" charset="0"/>
              </a:rPr>
              <a:t>кіндік</a:t>
            </a:r>
            <a:r>
              <a:rPr lang="ru-RU" b="1" i="1" dirty="0">
                <a:effectLst/>
                <a:latin typeface="Roboto" panose="02000000000000000000" pitchFamily="2" charset="0"/>
              </a:rPr>
              <a:t> </a:t>
            </a:r>
            <a:r>
              <a:rPr lang="ru-RU" b="1" i="1" dirty="0" err="1">
                <a:effectLst/>
                <a:latin typeface="Roboto" panose="02000000000000000000" pitchFamily="2" charset="0"/>
              </a:rPr>
              <a:t>қаны</a:t>
            </a:r>
            <a:r>
              <a:rPr lang="ru-RU" b="1" i="1" dirty="0">
                <a:effectLst/>
                <a:latin typeface="Roboto" panose="02000000000000000000" pitchFamily="2" charset="0"/>
              </a:rPr>
              <a:t> </a:t>
            </a:r>
            <a:r>
              <a:rPr lang="ru-RU" b="1" i="1" dirty="0" err="1">
                <a:effectLst/>
                <a:latin typeface="Roboto" panose="02000000000000000000" pitchFamily="2" charset="0"/>
              </a:rPr>
              <a:t>тамған</a:t>
            </a:r>
            <a:r>
              <a:rPr lang="ru-RU" b="1" i="1" dirty="0">
                <a:effectLst/>
                <a:latin typeface="Roboto" panose="02000000000000000000" pitchFamily="2" charset="0"/>
              </a:rPr>
              <a:t> </a:t>
            </a:r>
            <a:r>
              <a:rPr lang="ru-RU" b="1" i="1" dirty="0" err="1">
                <a:effectLst/>
                <a:latin typeface="Roboto" panose="02000000000000000000" pitchFamily="2" charset="0"/>
              </a:rPr>
              <a:t>жерін</a:t>
            </a:r>
            <a:r>
              <a:rPr lang="ru-RU" b="1" i="1" dirty="0">
                <a:effectLst/>
                <a:latin typeface="Roboto" panose="02000000000000000000" pitchFamily="2" charset="0"/>
              </a:rPr>
              <a:t> – </a:t>
            </a:r>
            <a:r>
              <a:rPr lang="ru-RU" b="1" i="1" dirty="0" err="1">
                <a:effectLst/>
                <a:latin typeface="Roboto" panose="02000000000000000000" pitchFamily="2" charset="0"/>
              </a:rPr>
              <a:t>Отан</a:t>
            </a:r>
            <a:r>
              <a:rPr lang="ru-RU" b="1" i="1" dirty="0">
                <a:effectLst/>
                <a:latin typeface="Roboto" panose="02000000000000000000" pitchFamily="2" charset="0"/>
              </a:rPr>
              <a:t> </a:t>
            </a:r>
            <a:r>
              <a:rPr lang="ru-RU" b="1" i="1" dirty="0" err="1">
                <a:effectLst/>
                <a:latin typeface="Roboto" panose="02000000000000000000" pitchFamily="2" charset="0"/>
              </a:rPr>
              <a:t>дейді</a:t>
            </a:r>
            <a:r>
              <a:rPr lang="ru-RU" b="1" i="1" dirty="0">
                <a:effectLst/>
                <a:latin typeface="Roboto" panose="02000000000000000000" pitchFamily="2" charset="0"/>
              </a:rPr>
              <a:t>. </a:t>
            </a:r>
            <a:r>
              <a:rPr lang="ru-RU" b="1" i="1" dirty="0" err="1">
                <a:effectLst/>
                <a:latin typeface="Roboto" panose="02000000000000000000" pitchFamily="2" charset="0"/>
              </a:rPr>
              <a:t>Әрбір</a:t>
            </a:r>
            <a:r>
              <a:rPr lang="ru-RU" b="1" i="1" dirty="0">
                <a:effectLst/>
                <a:latin typeface="Roboto" panose="02000000000000000000" pitchFamily="2" charset="0"/>
              </a:rPr>
              <a:t> </a:t>
            </a:r>
            <a:r>
              <a:rPr lang="ru-RU" b="1" i="1" dirty="0" err="1">
                <a:effectLst/>
                <a:latin typeface="Roboto" panose="02000000000000000000" pitchFamily="2" charset="0"/>
              </a:rPr>
              <a:t>адамда</a:t>
            </a:r>
            <a:r>
              <a:rPr lang="ru-RU" b="1" i="1" dirty="0">
                <a:effectLst/>
                <a:latin typeface="Roboto" panose="02000000000000000000" pitchFamily="2" charset="0"/>
              </a:rPr>
              <a:t> </a:t>
            </a:r>
            <a:r>
              <a:rPr lang="ru-RU" b="1" i="1" dirty="0" err="1">
                <a:effectLst/>
                <a:latin typeface="Roboto" panose="02000000000000000000" pitchFamily="2" charset="0"/>
              </a:rPr>
              <a:t>Отанға</a:t>
            </a:r>
            <a:r>
              <a:rPr lang="ru-RU" b="1" i="1" dirty="0">
                <a:effectLst/>
                <a:latin typeface="Roboto" panose="02000000000000000000" pitchFamily="2" charset="0"/>
              </a:rPr>
              <a:t>, </a:t>
            </a:r>
            <a:r>
              <a:rPr lang="ru-RU" b="1" i="1" dirty="0" err="1">
                <a:effectLst/>
                <a:latin typeface="Roboto" panose="02000000000000000000" pitchFamily="2" charset="0"/>
              </a:rPr>
              <a:t>туған</a:t>
            </a:r>
            <a:r>
              <a:rPr lang="ru-RU" b="1" i="1" dirty="0">
                <a:effectLst/>
                <a:latin typeface="Roboto" panose="02000000000000000000" pitchFamily="2" charset="0"/>
              </a:rPr>
              <a:t> </a:t>
            </a:r>
            <a:r>
              <a:rPr lang="ru-RU" b="1" i="1" dirty="0" err="1">
                <a:effectLst/>
                <a:latin typeface="Roboto" panose="02000000000000000000" pitchFamily="2" charset="0"/>
              </a:rPr>
              <a:t>жерге</a:t>
            </a:r>
            <a:r>
              <a:rPr lang="ru-RU" b="1" i="1" dirty="0">
                <a:effectLst/>
                <a:latin typeface="Roboto" panose="02000000000000000000" pitchFamily="2" charset="0"/>
              </a:rPr>
              <a:t> </a:t>
            </a:r>
            <a:r>
              <a:rPr lang="ru-RU" b="1" i="1" dirty="0" err="1">
                <a:effectLst/>
                <a:latin typeface="Roboto" panose="02000000000000000000" pitchFamily="2" charset="0"/>
              </a:rPr>
              <a:t>деген</a:t>
            </a:r>
            <a:r>
              <a:rPr lang="ru-RU" b="1" i="1" dirty="0">
                <a:effectLst/>
                <a:latin typeface="Roboto" panose="02000000000000000000" pitchFamily="2" charset="0"/>
              </a:rPr>
              <a:t> </a:t>
            </a:r>
            <a:r>
              <a:rPr lang="ru-RU" b="1" i="1" dirty="0" err="1">
                <a:effectLst/>
                <a:latin typeface="Roboto" panose="02000000000000000000" pitchFamily="2" charset="0"/>
              </a:rPr>
              <a:t>ыстық</a:t>
            </a:r>
            <a:r>
              <a:rPr lang="ru-RU" b="1" i="1" dirty="0">
                <a:effectLst/>
                <a:latin typeface="Roboto" panose="02000000000000000000" pitchFamily="2" charset="0"/>
              </a:rPr>
              <a:t> </a:t>
            </a:r>
            <a:r>
              <a:rPr lang="ru-RU" b="1" i="1" dirty="0" err="1">
                <a:effectLst/>
                <a:latin typeface="Roboto" panose="02000000000000000000" pitchFamily="2" charset="0"/>
              </a:rPr>
              <a:t>сезім</a:t>
            </a:r>
            <a:r>
              <a:rPr lang="ru-RU" b="1" i="1" dirty="0">
                <a:effectLst/>
                <a:latin typeface="Roboto" panose="02000000000000000000" pitchFamily="2" charset="0"/>
              </a:rPr>
              <a:t>, </a:t>
            </a:r>
            <a:r>
              <a:rPr lang="ru-RU" b="1" i="1" dirty="0" err="1">
                <a:effectLst/>
                <a:latin typeface="Roboto" panose="02000000000000000000" pitchFamily="2" charset="0"/>
              </a:rPr>
              <a:t>үлкен</a:t>
            </a:r>
            <a:r>
              <a:rPr lang="ru-RU" b="1" i="1" dirty="0">
                <a:effectLst/>
                <a:latin typeface="Roboto" panose="02000000000000000000" pitchFamily="2" charset="0"/>
              </a:rPr>
              <a:t> </a:t>
            </a:r>
            <a:r>
              <a:rPr lang="ru-RU" b="1" i="1" dirty="0" err="1">
                <a:effectLst/>
                <a:latin typeface="Roboto" panose="02000000000000000000" pitchFamily="2" charset="0"/>
              </a:rPr>
              <a:t>махаббат</a:t>
            </a:r>
            <a:r>
              <a:rPr lang="ru-RU" b="1" i="1" dirty="0">
                <a:effectLst/>
                <a:latin typeface="Roboto" panose="02000000000000000000" pitchFamily="2" charset="0"/>
              </a:rPr>
              <a:t> </a:t>
            </a:r>
            <a:r>
              <a:rPr lang="ru-RU" b="1" i="1" dirty="0" err="1">
                <a:effectLst/>
                <a:latin typeface="Roboto" panose="02000000000000000000" pitchFamily="2" charset="0"/>
              </a:rPr>
              <a:t>болады</a:t>
            </a:r>
            <a:r>
              <a:rPr lang="ru-RU" b="1" i="1" dirty="0">
                <a:effectLst/>
                <a:latin typeface="Roboto" panose="02000000000000000000" pitchFamily="2" charset="0"/>
              </a:rPr>
              <a:t>. </a:t>
            </a:r>
            <a:r>
              <a:rPr lang="ru-RU" b="1" i="1" dirty="0" err="1">
                <a:effectLst/>
                <a:latin typeface="Roboto" panose="02000000000000000000" pitchFamily="2" charset="0"/>
              </a:rPr>
              <a:t>Алысқа</a:t>
            </a:r>
            <a:r>
              <a:rPr lang="ru-RU" b="1" i="1" dirty="0">
                <a:effectLst/>
                <a:latin typeface="Roboto" panose="02000000000000000000" pitchFamily="2" charset="0"/>
              </a:rPr>
              <a:t> </a:t>
            </a:r>
            <a:r>
              <a:rPr lang="ru-RU" b="1" i="1" dirty="0" err="1">
                <a:effectLst/>
                <a:latin typeface="Roboto" panose="02000000000000000000" pitchFamily="2" charset="0"/>
              </a:rPr>
              <a:t>жолаушылап</a:t>
            </a:r>
            <a:r>
              <a:rPr lang="ru-RU" b="1" i="1" dirty="0">
                <a:effectLst/>
                <a:latin typeface="Roboto" panose="02000000000000000000" pitchFamily="2" charset="0"/>
              </a:rPr>
              <a:t> </a:t>
            </a:r>
            <a:r>
              <a:rPr lang="ru-RU" b="1" i="1" dirty="0" err="1">
                <a:effectLst/>
                <a:latin typeface="Roboto" panose="02000000000000000000" pitchFamily="2" charset="0"/>
              </a:rPr>
              <a:t>кетіп</a:t>
            </a:r>
            <a:r>
              <a:rPr lang="ru-RU" b="1" i="1" dirty="0">
                <a:effectLst/>
                <a:latin typeface="Roboto" panose="02000000000000000000" pitchFamily="2" charset="0"/>
              </a:rPr>
              <a:t>, </a:t>
            </a:r>
            <a:r>
              <a:rPr lang="ru-RU" b="1" i="1" dirty="0" err="1">
                <a:effectLst/>
                <a:latin typeface="Roboto" panose="02000000000000000000" pitchFamily="2" charset="0"/>
              </a:rPr>
              <a:t>туған</a:t>
            </a:r>
            <a:r>
              <a:rPr lang="ru-RU" b="1" i="1" dirty="0">
                <a:effectLst/>
                <a:latin typeface="Roboto" panose="02000000000000000000" pitchFamily="2" charset="0"/>
              </a:rPr>
              <a:t> </a:t>
            </a:r>
            <a:r>
              <a:rPr lang="ru-RU" b="1" i="1" dirty="0" err="1">
                <a:effectLst/>
                <a:latin typeface="Roboto" panose="02000000000000000000" pitchFamily="2" charset="0"/>
              </a:rPr>
              <a:t>жеріне</a:t>
            </a:r>
            <a:r>
              <a:rPr lang="ru-RU" b="1" i="1" dirty="0">
                <a:effectLst/>
                <a:latin typeface="Roboto" panose="02000000000000000000" pitchFamily="2" charset="0"/>
              </a:rPr>
              <a:t> </a:t>
            </a:r>
            <a:r>
              <a:rPr lang="ru-RU" b="1" i="1" dirty="0" err="1">
                <a:effectLst/>
                <a:latin typeface="Roboto" panose="02000000000000000000" pitchFamily="2" charset="0"/>
              </a:rPr>
              <a:t>оралған</a:t>
            </a:r>
            <a:r>
              <a:rPr lang="ru-RU" b="1" i="1" dirty="0">
                <a:effectLst/>
                <a:latin typeface="Roboto" panose="02000000000000000000" pitchFamily="2" charset="0"/>
              </a:rPr>
              <a:t> </a:t>
            </a:r>
            <a:r>
              <a:rPr lang="ru-RU" b="1" i="1" dirty="0" err="1">
                <a:effectLst/>
                <a:latin typeface="Roboto" panose="02000000000000000000" pitchFamily="2" charset="0"/>
              </a:rPr>
              <a:t>сәтте</a:t>
            </a:r>
            <a:r>
              <a:rPr lang="ru-RU" b="1" i="1" dirty="0">
                <a:effectLst/>
                <a:latin typeface="Roboto" panose="02000000000000000000" pitchFamily="2" charset="0"/>
              </a:rPr>
              <a:t> </a:t>
            </a:r>
            <a:r>
              <a:rPr lang="ru-RU" b="1" i="1" dirty="0" err="1">
                <a:effectLst/>
                <a:latin typeface="Roboto" panose="02000000000000000000" pitchFamily="2" charset="0"/>
              </a:rPr>
              <a:t>тауы</a:t>
            </a:r>
            <a:r>
              <a:rPr lang="ru-RU" b="1" i="1" dirty="0">
                <a:effectLst/>
                <a:latin typeface="Roboto" panose="02000000000000000000" pitchFamily="2" charset="0"/>
              </a:rPr>
              <a:t> да, </a:t>
            </a:r>
            <a:r>
              <a:rPr lang="ru-RU" b="1" i="1" dirty="0" err="1">
                <a:effectLst/>
                <a:latin typeface="Roboto" panose="02000000000000000000" pitchFamily="2" charset="0"/>
              </a:rPr>
              <a:t>тасы</a:t>
            </a:r>
            <a:r>
              <a:rPr lang="ru-RU" b="1" i="1" dirty="0">
                <a:effectLst/>
                <a:latin typeface="Roboto" panose="02000000000000000000" pitchFamily="2" charset="0"/>
              </a:rPr>
              <a:t> да </a:t>
            </a:r>
            <a:r>
              <a:rPr lang="ru-RU" b="1" i="1" dirty="0" err="1">
                <a:effectLst/>
                <a:latin typeface="Roboto" panose="02000000000000000000" pitchFamily="2" charset="0"/>
              </a:rPr>
              <a:t>саған</a:t>
            </a:r>
            <a:r>
              <a:rPr lang="ru-RU" b="1" i="1" dirty="0">
                <a:effectLst/>
                <a:latin typeface="Roboto" panose="02000000000000000000" pitchFamily="2" charset="0"/>
              </a:rPr>
              <a:t> </a:t>
            </a:r>
            <a:r>
              <a:rPr lang="ru-RU" b="1" i="1" dirty="0" err="1">
                <a:effectLst/>
                <a:latin typeface="Roboto" panose="02000000000000000000" pitchFamily="2" charset="0"/>
              </a:rPr>
              <a:t>ыстық</a:t>
            </a:r>
            <a:r>
              <a:rPr lang="ru-RU" b="1" i="1" dirty="0">
                <a:effectLst/>
                <a:latin typeface="Roboto" panose="02000000000000000000" pitchFamily="2" charset="0"/>
              </a:rPr>
              <a:t> </a:t>
            </a:r>
            <a:r>
              <a:rPr lang="ru-RU" b="1" i="1" dirty="0" err="1">
                <a:effectLst/>
                <a:latin typeface="Roboto" panose="02000000000000000000" pitchFamily="2" charset="0"/>
              </a:rPr>
              <a:t>болып</a:t>
            </a:r>
            <a:r>
              <a:rPr lang="ru-RU" b="1" i="1" dirty="0">
                <a:effectLst/>
                <a:latin typeface="Roboto" panose="02000000000000000000" pitchFamily="2" charset="0"/>
              </a:rPr>
              <a:t> </a:t>
            </a:r>
            <a:r>
              <a:rPr lang="ru-RU" b="1" i="1" dirty="0" err="1">
                <a:effectLst/>
                <a:latin typeface="Roboto" panose="02000000000000000000" pitchFamily="2" charset="0"/>
              </a:rPr>
              <a:t>тұрады</a:t>
            </a:r>
            <a:r>
              <a:rPr lang="ru-RU" b="1" i="1" dirty="0">
                <a:effectLst/>
                <a:latin typeface="Roboto" panose="02000000000000000000" pitchFamily="2" charset="0"/>
              </a:rPr>
              <a:t>. </a:t>
            </a:r>
            <a:r>
              <a:rPr lang="ru-RU" b="1" i="1" dirty="0" err="1">
                <a:effectLst/>
                <a:latin typeface="Roboto" panose="02000000000000000000" pitchFamily="2" charset="0"/>
              </a:rPr>
              <a:t>Адамзаттың</a:t>
            </a:r>
            <a:r>
              <a:rPr lang="ru-RU" b="1" i="1" dirty="0">
                <a:effectLst/>
                <a:latin typeface="Roboto" panose="02000000000000000000" pitchFamily="2" charset="0"/>
              </a:rPr>
              <a:t> </a:t>
            </a:r>
            <a:r>
              <a:rPr lang="ru-RU" b="1" i="1" dirty="0" err="1">
                <a:effectLst/>
                <a:latin typeface="Roboto" panose="02000000000000000000" pitchFamily="2" charset="0"/>
              </a:rPr>
              <a:t>парызы</a:t>
            </a:r>
            <a:r>
              <a:rPr lang="ru-RU" b="1" i="1" dirty="0">
                <a:effectLst/>
                <a:latin typeface="Roboto" panose="02000000000000000000" pitchFamily="2" charset="0"/>
              </a:rPr>
              <a:t> - </a:t>
            </a:r>
            <a:r>
              <a:rPr lang="ru-RU" b="1" i="1" dirty="0" err="1">
                <a:effectLst/>
                <a:latin typeface="Roboto" panose="02000000000000000000" pitchFamily="2" charset="0"/>
              </a:rPr>
              <a:t>туған</a:t>
            </a:r>
            <a:r>
              <a:rPr lang="ru-RU" b="1" i="1" dirty="0">
                <a:effectLst/>
                <a:latin typeface="Roboto" panose="02000000000000000000" pitchFamily="2" charset="0"/>
              </a:rPr>
              <a:t> </a:t>
            </a:r>
            <a:r>
              <a:rPr lang="ru-RU" b="1" i="1" dirty="0" err="1">
                <a:effectLst/>
                <a:latin typeface="Roboto" panose="02000000000000000000" pitchFamily="2" charset="0"/>
              </a:rPr>
              <a:t>Отанын</a:t>
            </a:r>
            <a:r>
              <a:rPr lang="ru-RU" b="1" i="1" dirty="0">
                <a:effectLst/>
                <a:latin typeface="Roboto" panose="02000000000000000000" pitchFamily="2" charset="0"/>
              </a:rPr>
              <a:t> </a:t>
            </a:r>
            <a:r>
              <a:rPr lang="ru-RU" b="1" i="1" dirty="0" err="1">
                <a:effectLst/>
                <a:latin typeface="Roboto" panose="02000000000000000000" pitchFamily="2" charset="0"/>
              </a:rPr>
              <a:t>гүлдендіріп</a:t>
            </a:r>
            <a:r>
              <a:rPr lang="ru-RU" b="1" i="1" dirty="0">
                <a:effectLst/>
                <a:latin typeface="Roboto" panose="02000000000000000000" pitchFamily="2" charset="0"/>
              </a:rPr>
              <a:t>, </a:t>
            </a:r>
            <a:r>
              <a:rPr lang="ru-RU" b="1" i="1" dirty="0" err="1">
                <a:effectLst/>
                <a:latin typeface="Roboto" panose="02000000000000000000" pitchFamily="2" charset="0"/>
              </a:rPr>
              <a:t>сақтап</a:t>
            </a:r>
            <a:r>
              <a:rPr lang="ru-RU" b="1" i="1" dirty="0">
                <a:effectLst/>
                <a:latin typeface="Roboto" panose="02000000000000000000" pitchFamily="2" charset="0"/>
              </a:rPr>
              <a:t>, </a:t>
            </a:r>
            <a:r>
              <a:rPr lang="ru-RU" b="1" i="1" dirty="0" err="1">
                <a:effectLst/>
                <a:latin typeface="Roboto" panose="02000000000000000000" pitchFamily="2" charset="0"/>
              </a:rPr>
              <a:t>ұрпақтан</a:t>
            </a:r>
            <a:r>
              <a:rPr lang="ru-RU" b="1" i="1" dirty="0">
                <a:effectLst/>
                <a:latin typeface="Roboto" panose="02000000000000000000" pitchFamily="2" charset="0"/>
              </a:rPr>
              <a:t> </a:t>
            </a:r>
            <a:r>
              <a:rPr lang="ru-RU" b="1" i="1" dirty="0" err="1">
                <a:effectLst/>
                <a:latin typeface="Roboto" panose="02000000000000000000" pitchFamily="2" charset="0"/>
              </a:rPr>
              <a:t>ұрпаққа</a:t>
            </a:r>
            <a:r>
              <a:rPr lang="ru-RU" b="1" i="1" dirty="0">
                <a:effectLst/>
                <a:latin typeface="Roboto" panose="02000000000000000000" pitchFamily="2" charset="0"/>
              </a:rPr>
              <a:t> </a:t>
            </a:r>
            <a:r>
              <a:rPr lang="ru-RU" b="1" i="1" dirty="0" err="1">
                <a:effectLst/>
                <a:latin typeface="Roboto" panose="02000000000000000000" pitchFamily="2" charset="0"/>
              </a:rPr>
              <a:t>жеткізу</a:t>
            </a:r>
            <a:r>
              <a:rPr lang="ru-RU" b="1" i="1" dirty="0">
                <a:effectLst/>
                <a:latin typeface="Roboto" panose="02000000000000000000" pitchFamily="2" charset="0"/>
              </a:rPr>
              <a:t>.</a:t>
            </a:r>
            <a:br>
              <a:rPr lang="ru-RU" b="1" i="1" dirty="0"/>
            </a:br>
            <a:br>
              <a:rPr lang="ru-RU" b="1" i="1" dirty="0"/>
            </a:br>
            <a:r>
              <a:rPr lang="ru-RU" b="1" i="1" dirty="0" err="1">
                <a:effectLst/>
                <a:latin typeface="Roboto" panose="02000000000000000000" pitchFamily="2" charset="0"/>
              </a:rPr>
              <a:t>Ұлы</a:t>
            </a:r>
            <a:r>
              <a:rPr lang="ru-RU" b="1" i="1" dirty="0">
                <a:effectLst/>
                <a:latin typeface="Roboto" panose="02000000000000000000" pitchFamily="2" charset="0"/>
              </a:rPr>
              <a:t> </a:t>
            </a:r>
            <a:r>
              <a:rPr lang="ru-RU" b="1" i="1" dirty="0" err="1">
                <a:effectLst/>
                <a:latin typeface="Roboto" panose="02000000000000000000" pitchFamily="2" charset="0"/>
              </a:rPr>
              <a:t>ағартушы</a:t>
            </a:r>
            <a:r>
              <a:rPr lang="ru-RU" b="1" i="1" dirty="0">
                <a:effectLst/>
                <a:latin typeface="Roboto" panose="02000000000000000000" pitchFamily="2" charset="0"/>
              </a:rPr>
              <a:t>, </a:t>
            </a:r>
            <a:r>
              <a:rPr lang="ru-RU" b="1" i="1" dirty="0" err="1">
                <a:effectLst/>
                <a:latin typeface="Roboto" panose="02000000000000000000" pitchFamily="2" charset="0"/>
              </a:rPr>
              <a:t>халқымыздың</a:t>
            </a:r>
            <a:r>
              <a:rPr lang="ru-RU" b="1" i="1" dirty="0">
                <a:effectLst/>
                <a:latin typeface="Roboto" panose="02000000000000000000" pitchFamily="2" charset="0"/>
              </a:rPr>
              <a:t> </a:t>
            </a:r>
            <a:r>
              <a:rPr lang="ru-RU" b="1" i="1" dirty="0" err="1">
                <a:effectLst/>
                <a:latin typeface="Roboto" panose="02000000000000000000" pitchFamily="2" charset="0"/>
              </a:rPr>
              <a:t>рухани</a:t>
            </a:r>
            <a:r>
              <a:rPr lang="ru-RU" b="1" i="1" dirty="0">
                <a:effectLst/>
                <a:latin typeface="Roboto" panose="02000000000000000000" pitchFamily="2" charset="0"/>
              </a:rPr>
              <a:t> </a:t>
            </a:r>
            <a:r>
              <a:rPr lang="ru-RU" b="1" i="1" dirty="0" err="1">
                <a:effectLst/>
                <a:latin typeface="Roboto" panose="02000000000000000000" pitchFamily="2" charset="0"/>
              </a:rPr>
              <a:t>көсемі</a:t>
            </a:r>
            <a:r>
              <a:rPr lang="ru-RU" b="1" i="1" dirty="0">
                <a:effectLst/>
                <a:latin typeface="Roboto" panose="02000000000000000000" pitchFamily="2" charset="0"/>
              </a:rPr>
              <a:t> А. </a:t>
            </a:r>
            <a:r>
              <a:rPr lang="ru-RU" b="1" i="1" dirty="0" err="1">
                <a:effectLst/>
                <a:latin typeface="Roboto" panose="02000000000000000000" pitchFamily="2" charset="0"/>
              </a:rPr>
              <a:t>Байтұрсынов</a:t>
            </a:r>
            <a:r>
              <a:rPr lang="ru-RU" b="1" i="1" dirty="0">
                <a:effectLst/>
                <a:latin typeface="Roboto" panose="02000000000000000000" pitchFamily="2" charset="0"/>
              </a:rPr>
              <a:t>: «Балам </a:t>
            </a:r>
            <a:r>
              <a:rPr lang="ru-RU" b="1" i="1" dirty="0" err="1">
                <a:effectLst/>
                <a:latin typeface="Roboto" panose="02000000000000000000" pitchFamily="2" charset="0"/>
              </a:rPr>
              <a:t>деген</a:t>
            </a:r>
            <a:r>
              <a:rPr lang="ru-RU" b="1" i="1" dirty="0">
                <a:effectLst/>
                <a:latin typeface="Roboto" panose="02000000000000000000" pitchFamily="2" charset="0"/>
              </a:rPr>
              <a:t> </a:t>
            </a:r>
            <a:r>
              <a:rPr lang="ru-RU" b="1" i="1" dirty="0" err="1">
                <a:effectLst/>
                <a:latin typeface="Roboto" panose="02000000000000000000" pitchFamily="2" charset="0"/>
              </a:rPr>
              <a:t>жұрт</a:t>
            </a:r>
            <a:r>
              <a:rPr lang="ru-RU" b="1" i="1" dirty="0">
                <a:effectLst/>
                <a:latin typeface="Roboto" panose="02000000000000000000" pitchFamily="2" charset="0"/>
              </a:rPr>
              <a:t> </a:t>
            </a:r>
            <a:r>
              <a:rPr lang="ru-RU" b="1" i="1" dirty="0" err="1">
                <a:effectLst/>
                <a:latin typeface="Roboto" panose="02000000000000000000" pitchFamily="2" charset="0"/>
              </a:rPr>
              <a:t>болмаса</a:t>
            </a:r>
            <a:r>
              <a:rPr lang="ru-RU" b="1" i="1" dirty="0">
                <a:effectLst/>
                <a:latin typeface="Roboto" panose="02000000000000000000" pitchFamily="2" charset="0"/>
              </a:rPr>
              <a:t>, </a:t>
            </a:r>
            <a:r>
              <a:rPr lang="ru-RU" b="1" i="1" dirty="0" err="1">
                <a:effectLst/>
                <a:latin typeface="Roboto" panose="02000000000000000000" pitchFamily="2" charset="0"/>
              </a:rPr>
              <a:t>жұртым</a:t>
            </a:r>
            <a:r>
              <a:rPr lang="ru-RU" b="1" i="1" dirty="0">
                <a:effectLst/>
                <a:latin typeface="Roboto" panose="02000000000000000000" pitchFamily="2" charset="0"/>
              </a:rPr>
              <a:t> </a:t>
            </a:r>
            <a:r>
              <a:rPr lang="ru-RU" b="1" i="1" dirty="0" err="1">
                <a:effectLst/>
                <a:latin typeface="Roboto" panose="02000000000000000000" pitchFamily="2" charset="0"/>
              </a:rPr>
              <a:t>дейтін</a:t>
            </a:r>
            <a:r>
              <a:rPr lang="ru-RU" b="1" i="1" dirty="0">
                <a:effectLst/>
                <a:latin typeface="Roboto" panose="02000000000000000000" pitchFamily="2" charset="0"/>
              </a:rPr>
              <a:t> бала </a:t>
            </a:r>
            <a:r>
              <a:rPr lang="ru-RU" b="1" i="1" dirty="0" err="1">
                <a:effectLst/>
                <a:latin typeface="Roboto" panose="02000000000000000000" pitchFamily="2" charset="0"/>
              </a:rPr>
              <a:t>қайдан</a:t>
            </a:r>
            <a:r>
              <a:rPr lang="ru-RU" b="1" i="1" dirty="0">
                <a:effectLst/>
                <a:latin typeface="Roboto" panose="02000000000000000000" pitchFamily="2" charset="0"/>
              </a:rPr>
              <a:t> </a:t>
            </a:r>
            <a:r>
              <a:rPr lang="ru-RU" b="1" i="1" dirty="0" err="1">
                <a:effectLst/>
                <a:latin typeface="Roboto" panose="02000000000000000000" pitchFamily="2" charset="0"/>
              </a:rPr>
              <a:t>өссін»деген</a:t>
            </a:r>
            <a:r>
              <a:rPr lang="ru-RU" b="1" i="1" dirty="0">
                <a:effectLst/>
                <a:latin typeface="Roboto" panose="02000000000000000000" pitchFamily="2" charset="0"/>
              </a:rPr>
              <a:t> </a:t>
            </a:r>
            <a:r>
              <a:rPr lang="ru-RU" b="1" i="1" dirty="0" err="1">
                <a:effectLst/>
                <a:latin typeface="Roboto" panose="02000000000000000000" pitchFamily="2" charset="0"/>
              </a:rPr>
              <a:t>екен</a:t>
            </a:r>
            <a:r>
              <a:rPr lang="ru-RU" b="1" i="1" dirty="0">
                <a:effectLst/>
                <a:latin typeface="Roboto" panose="02000000000000000000" pitchFamily="2" charset="0"/>
              </a:rPr>
              <a:t>. </a:t>
            </a:r>
            <a:r>
              <a:rPr lang="ru-RU" b="1" i="1" dirty="0" err="1">
                <a:effectLst/>
                <a:latin typeface="Roboto" panose="02000000000000000000" pitchFamily="2" charset="0"/>
              </a:rPr>
              <a:t>Біз</a:t>
            </a:r>
            <a:r>
              <a:rPr lang="ru-RU" b="1" i="1" dirty="0">
                <a:effectLst/>
                <a:latin typeface="Roboto" panose="02000000000000000000" pitchFamily="2" charset="0"/>
              </a:rPr>
              <a:t> </a:t>
            </a:r>
            <a:r>
              <a:rPr lang="ru-RU" b="1" i="1" dirty="0" err="1">
                <a:effectLst/>
                <a:latin typeface="Roboto" panose="02000000000000000000" pitchFamily="2" charset="0"/>
              </a:rPr>
              <a:t>сіздерге</a:t>
            </a:r>
            <a:r>
              <a:rPr lang="ru-RU" b="1" i="1" dirty="0">
                <a:effectLst/>
                <a:latin typeface="Roboto" panose="02000000000000000000" pitchFamily="2" charset="0"/>
              </a:rPr>
              <a:t> тек </a:t>
            </a:r>
            <a:r>
              <a:rPr lang="ru-RU" b="1" i="1" dirty="0" err="1">
                <a:effectLst/>
                <a:latin typeface="Roboto" panose="02000000000000000000" pitchFamily="2" charset="0"/>
              </a:rPr>
              <a:t>перзентіміз</a:t>
            </a:r>
            <a:r>
              <a:rPr lang="ru-RU" b="1" i="1" dirty="0">
                <a:effectLst/>
                <a:latin typeface="Roboto" panose="02000000000000000000" pitchFamily="2" charset="0"/>
              </a:rPr>
              <a:t> </a:t>
            </a:r>
            <a:r>
              <a:rPr lang="ru-RU" b="1" i="1" dirty="0" err="1">
                <a:effectLst/>
                <a:latin typeface="Roboto" panose="02000000000000000000" pitchFamily="2" charset="0"/>
              </a:rPr>
              <a:t>емес</a:t>
            </a:r>
            <a:r>
              <a:rPr lang="ru-RU" b="1" i="1" dirty="0">
                <a:effectLst/>
                <a:latin typeface="Roboto" panose="02000000000000000000" pitchFamily="2" charset="0"/>
              </a:rPr>
              <a:t>, </a:t>
            </a:r>
            <a:r>
              <a:rPr lang="ru-RU" b="1" i="1" dirty="0" err="1">
                <a:effectLst/>
                <a:latin typeface="Roboto" panose="02000000000000000000" pitchFamily="2" charset="0"/>
              </a:rPr>
              <a:t>еліміздің</a:t>
            </a:r>
            <a:r>
              <a:rPr lang="ru-RU" b="1" i="1" dirty="0">
                <a:effectLst/>
                <a:latin typeface="Roboto" panose="02000000000000000000" pitchFamily="2" charset="0"/>
              </a:rPr>
              <a:t> </a:t>
            </a:r>
            <a:r>
              <a:rPr lang="ru-RU" b="1" i="1" dirty="0" err="1">
                <a:effectLst/>
                <a:latin typeface="Roboto" panose="02000000000000000000" pitchFamily="2" charset="0"/>
              </a:rPr>
              <a:t>ертеңі</a:t>
            </a:r>
            <a:r>
              <a:rPr lang="ru-RU" b="1" i="1" dirty="0">
                <a:effectLst/>
                <a:latin typeface="Roboto" panose="02000000000000000000" pitchFamily="2" charset="0"/>
              </a:rPr>
              <a:t>, </a:t>
            </a:r>
            <a:r>
              <a:rPr lang="ru-RU" b="1" i="1" dirty="0" err="1">
                <a:effectLst/>
                <a:latin typeface="Roboto" panose="02000000000000000000" pitchFamily="2" charset="0"/>
              </a:rPr>
              <a:t>нұрлы</a:t>
            </a:r>
            <a:r>
              <a:rPr lang="ru-RU" b="1" i="1" dirty="0">
                <a:effectLst/>
                <a:latin typeface="Roboto" panose="02000000000000000000" pitchFamily="2" charset="0"/>
              </a:rPr>
              <a:t> </a:t>
            </a:r>
            <a:r>
              <a:rPr lang="ru-RU" b="1" i="1" dirty="0" err="1">
                <a:effectLst/>
                <a:latin typeface="Roboto" panose="02000000000000000000" pitchFamily="2" charset="0"/>
              </a:rPr>
              <a:t>болашағы</a:t>
            </a:r>
            <a:r>
              <a:rPr lang="ru-RU" b="1" i="1" dirty="0">
                <a:effectLst/>
                <a:latin typeface="Roboto" panose="02000000000000000000" pitchFamily="2" charset="0"/>
              </a:rPr>
              <a:t> </a:t>
            </a:r>
            <a:r>
              <a:rPr lang="ru-RU" b="1" i="1" dirty="0" err="1">
                <a:effectLst/>
                <a:latin typeface="Roboto" panose="02000000000000000000" pitchFamily="2" charset="0"/>
              </a:rPr>
              <a:t>деп</a:t>
            </a:r>
            <a:r>
              <a:rPr lang="ru-RU" b="1" i="1" dirty="0">
                <a:effectLst/>
                <a:latin typeface="Roboto" panose="02000000000000000000" pitchFamily="2" charset="0"/>
              </a:rPr>
              <a:t> </a:t>
            </a:r>
            <a:r>
              <a:rPr lang="ru-RU" b="1" i="1" dirty="0" err="1">
                <a:effectLst/>
                <a:latin typeface="Roboto" panose="02000000000000000000" pitchFamily="2" charset="0"/>
              </a:rPr>
              <a:t>қараймыз</a:t>
            </a:r>
            <a:r>
              <a:rPr lang="ru-RU" b="1" i="1" dirty="0">
                <a:effectLst/>
                <a:latin typeface="Roboto" panose="02000000000000000000" pitchFamily="2" charset="0"/>
              </a:rPr>
              <a:t>. </a:t>
            </a:r>
            <a:r>
              <a:rPr lang="ru-RU" b="1" i="1" dirty="0" err="1">
                <a:effectLst/>
                <a:latin typeface="Roboto" panose="02000000000000000000" pitchFamily="2" charset="0"/>
              </a:rPr>
              <a:t>Мұхаммед</a:t>
            </a:r>
            <a:r>
              <a:rPr lang="ru-RU" b="1" i="1" dirty="0">
                <a:effectLst/>
                <a:latin typeface="Roboto" panose="02000000000000000000" pitchFamily="2" charset="0"/>
              </a:rPr>
              <a:t> </a:t>
            </a:r>
            <a:r>
              <a:rPr lang="ru-RU" b="1" i="1" dirty="0" err="1">
                <a:effectLst/>
                <a:latin typeface="Roboto" panose="02000000000000000000" pitchFamily="2" charset="0"/>
              </a:rPr>
              <a:t>Пайғамбарымыз</a:t>
            </a:r>
            <a:r>
              <a:rPr lang="ru-RU" b="1" i="1" dirty="0">
                <a:effectLst/>
                <a:latin typeface="Roboto" panose="02000000000000000000" pitchFamily="2" charset="0"/>
              </a:rPr>
              <a:t> «</a:t>
            </a:r>
            <a:r>
              <a:rPr lang="ru-RU" b="1" i="1" dirty="0" err="1">
                <a:effectLst/>
                <a:latin typeface="Roboto" panose="02000000000000000000" pitchFamily="2" charset="0"/>
              </a:rPr>
              <a:t>Жастық</a:t>
            </a:r>
            <a:r>
              <a:rPr lang="ru-RU" b="1" i="1" dirty="0">
                <a:effectLst/>
                <a:latin typeface="Roboto" panose="02000000000000000000" pitchFamily="2" charset="0"/>
              </a:rPr>
              <a:t> </a:t>
            </a:r>
            <a:r>
              <a:rPr lang="ru-RU" b="1" i="1" dirty="0" err="1">
                <a:effectLst/>
                <a:latin typeface="Roboto" panose="02000000000000000000" pitchFamily="2" charset="0"/>
              </a:rPr>
              <a:t>шақта</a:t>
            </a:r>
            <a:r>
              <a:rPr lang="ru-RU" b="1" i="1" dirty="0">
                <a:effectLst/>
                <a:latin typeface="Roboto" panose="02000000000000000000" pitchFamily="2" charset="0"/>
              </a:rPr>
              <a:t> </a:t>
            </a:r>
            <a:r>
              <a:rPr lang="ru-RU" b="1" i="1" dirty="0" err="1">
                <a:effectLst/>
                <a:latin typeface="Roboto" panose="02000000000000000000" pitchFamily="2" charset="0"/>
              </a:rPr>
              <a:t>алған</a:t>
            </a:r>
            <a:r>
              <a:rPr lang="ru-RU" b="1" i="1" dirty="0">
                <a:effectLst/>
                <a:latin typeface="Roboto" panose="02000000000000000000" pitchFamily="2" charset="0"/>
              </a:rPr>
              <a:t> </a:t>
            </a:r>
            <a:r>
              <a:rPr lang="ru-RU" b="1" i="1" dirty="0" err="1">
                <a:effectLst/>
                <a:latin typeface="Roboto" panose="02000000000000000000" pitchFamily="2" charset="0"/>
              </a:rPr>
              <a:t>білім</a:t>
            </a:r>
            <a:r>
              <a:rPr lang="ru-RU" b="1" i="1" dirty="0">
                <a:effectLst/>
                <a:latin typeface="Roboto" panose="02000000000000000000" pitchFamily="2" charset="0"/>
              </a:rPr>
              <a:t> - </a:t>
            </a:r>
            <a:r>
              <a:rPr lang="ru-RU" b="1" i="1" dirty="0" err="1">
                <a:effectLst/>
                <a:latin typeface="Roboto" panose="02000000000000000000" pitchFamily="2" charset="0"/>
              </a:rPr>
              <a:t>тасқа</a:t>
            </a:r>
            <a:r>
              <a:rPr lang="ru-RU" b="1" i="1" dirty="0">
                <a:effectLst/>
                <a:latin typeface="Roboto" panose="02000000000000000000" pitchFamily="2" charset="0"/>
              </a:rPr>
              <a:t> </a:t>
            </a:r>
            <a:r>
              <a:rPr lang="ru-RU" b="1" i="1" dirty="0" err="1">
                <a:effectLst/>
                <a:latin typeface="Roboto" panose="02000000000000000000" pitchFamily="2" charset="0"/>
              </a:rPr>
              <a:t>ойылған</a:t>
            </a:r>
            <a:r>
              <a:rPr lang="ru-RU" b="1" i="1" dirty="0">
                <a:effectLst/>
                <a:latin typeface="Roboto" panose="02000000000000000000" pitchFamily="2" charset="0"/>
              </a:rPr>
              <a:t> </a:t>
            </a:r>
            <a:r>
              <a:rPr lang="ru-RU" b="1" i="1" dirty="0" err="1">
                <a:effectLst/>
                <a:latin typeface="Roboto" panose="02000000000000000000" pitchFamily="2" charset="0"/>
              </a:rPr>
              <a:t>нақыш</a:t>
            </a:r>
            <a:r>
              <a:rPr lang="ru-RU" b="1" i="1" dirty="0">
                <a:effectLst/>
                <a:latin typeface="Roboto" panose="02000000000000000000" pitchFamily="2" charset="0"/>
              </a:rPr>
              <a:t>» </a:t>
            </a:r>
            <a:r>
              <a:rPr lang="ru-RU" b="1" i="1" dirty="0" err="1">
                <a:effectLst/>
                <a:latin typeface="Roboto" panose="02000000000000000000" pitchFamily="2" charset="0"/>
              </a:rPr>
              <a:t>деген</a:t>
            </a:r>
            <a:r>
              <a:rPr lang="ru-RU" b="1" i="1" dirty="0">
                <a:effectLst/>
                <a:latin typeface="Roboto" panose="02000000000000000000" pitchFamily="2" charset="0"/>
              </a:rPr>
              <a:t> </a:t>
            </a:r>
            <a:r>
              <a:rPr lang="ru-RU" b="1" i="1" dirty="0" err="1">
                <a:effectLst/>
                <a:latin typeface="Roboto" panose="02000000000000000000" pitchFamily="2" charset="0"/>
              </a:rPr>
              <a:t>екен</a:t>
            </a:r>
            <a:r>
              <a:rPr lang="ru-RU" b="1" i="1" dirty="0">
                <a:effectLst/>
                <a:latin typeface="Roboto" panose="02000000000000000000" pitchFamily="2" charset="0"/>
              </a:rPr>
              <a:t>. </a:t>
            </a:r>
            <a:r>
              <a:rPr lang="ru-RU" b="1" i="1" dirty="0" err="1">
                <a:effectLst/>
                <a:latin typeface="Roboto" panose="02000000000000000000" pitchFamily="2" charset="0"/>
              </a:rPr>
              <a:t>Ендеше</a:t>
            </a:r>
            <a:r>
              <a:rPr lang="ru-RU" b="1" i="1" dirty="0">
                <a:effectLst/>
                <a:latin typeface="Roboto" panose="02000000000000000000" pitchFamily="2" charset="0"/>
              </a:rPr>
              <a:t> </a:t>
            </a:r>
            <a:r>
              <a:rPr lang="ru-RU" b="1" i="1" dirty="0" err="1">
                <a:effectLst/>
                <a:latin typeface="Roboto" panose="02000000000000000000" pitchFamily="2" charset="0"/>
              </a:rPr>
              <a:t>сендер</a:t>
            </a:r>
            <a:r>
              <a:rPr lang="ru-RU" b="1" i="1" dirty="0">
                <a:effectLst/>
                <a:latin typeface="Roboto" panose="02000000000000000000" pitchFamily="2" charset="0"/>
              </a:rPr>
              <a:t> бала </a:t>
            </a:r>
            <a:r>
              <a:rPr lang="ru-RU" b="1" i="1" dirty="0" err="1">
                <a:effectLst/>
                <a:latin typeface="Roboto" panose="02000000000000000000" pitchFamily="2" charset="0"/>
              </a:rPr>
              <a:t>кезден</a:t>
            </a:r>
            <a:r>
              <a:rPr lang="ru-RU" b="1" i="1" dirty="0">
                <a:effectLst/>
                <a:latin typeface="Roboto" panose="02000000000000000000" pitchFamily="2" charset="0"/>
              </a:rPr>
              <a:t> </a:t>
            </a:r>
            <a:r>
              <a:rPr lang="ru-RU" b="1" i="1" dirty="0" err="1">
                <a:effectLst/>
                <a:latin typeface="Roboto" panose="02000000000000000000" pitchFamily="2" charset="0"/>
              </a:rPr>
              <a:t>бастап</a:t>
            </a:r>
            <a:r>
              <a:rPr lang="ru-RU" b="1" i="1" dirty="0">
                <a:effectLst/>
                <a:latin typeface="Roboto" panose="02000000000000000000" pitchFamily="2" charset="0"/>
              </a:rPr>
              <a:t> </a:t>
            </a:r>
            <a:r>
              <a:rPr lang="ru-RU" b="1" i="1" dirty="0" err="1">
                <a:effectLst/>
                <a:latin typeface="Roboto" panose="02000000000000000000" pitchFamily="2" charset="0"/>
              </a:rPr>
              <a:t>терең</a:t>
            </a:r>
            <a:r>
              <a:rPr lang="ru-RU" b="1" i="1" dirty="0">
                <a:effectLst/>
                <a:latin typeface="Roboto" panose="02000000000000000000" pitchFamily="2" charset="0"/>
              </a:rPr>
              <a:t> </a:t>
            </a:r>
            <a:r>
              <a:rPr lang="ru-RU" b="1" i="1" dirty="0" err="1">
                <a:effectLst/>
                <a:latin typeface="Roboto" panose="02000000000000000000" pitchFamily="2" charset="0"/>
              </a:rPr>
              <a:t>білім</a:t>
            </a:r>
            <a:r>
              <a:rPr lang="ru-RU" b="1" i="1" dirty="0">
                <a:effectLst/>
                <a:latin typeface="Roboto" panose="02000000000000000000" pitchFamily="2" charset="0"/>
              </a:rPr>
              <a:t> </a:t>
            </a:r>
            <a:r>
              <a:rPr lang="ru-RU" b="1" i="1" dirty="0" err="1">
                <a:effectLst/>
                <a:latin typeface="Roboto" panose="02000000000000000000" pitchFamily="2" charset="0"/>
              </a:rPr>
              <a:t>меңгеруге</a:t>
            </a:r>
            <a:r>
              <a:rPr lang="ru-RU" b="1" i="1" dirty="0">
                <a:effectLst/>
                <a:latin typeface="Roboto" panose="02000000000000000000" pitchFamily="2" charset="0"/>
              </a:rPr>
              <a:t> </a:t>
            </a:r>
            <a:r>
              <a:rPr lang="ru-RU" b="1" i="1" dirty="0" err="1">
                <a:effectLst/>
                <a:latin typeface="Roboto" panose="02000000000000000000" pitchFamily="2" charset="0"/>
              </a:rPr>
              <a:t>тиіссіңдер</a:t>
            </a:r>
            <a:r>
              <a:rPr lang="ru-RU" b="1" i="1" dirty="0">
                <a:effectLst/>
                <a:latin typeface="Roboto" panose="02000000000000000000" pitchFamily="2" charset="0"/>
              </a:rPr>
              <a:t>. </a:t>
            </a:r>
            <a:r>
              <a:rPr lang="ru-RU" b="1" i="1" dirty="0" err="1">
                <a:effectLst/>
                <a:latin typeface="Roboto" panose="02000000000000000000" pitchFamily="2" charset="0"/>
              </a:rPr>
              <a:t>Туған</a:t>
            </a:r>
            <a:r>
              <a:rPr lang="ru-RU" b="1" i="1" dirty="0">
                <a:effectLst/>
                <a:latin typeface="Roboto" panose="02000000000000000000" pitchFamily="2" charset="0"/>
              </a:rPr>
              <a:t> </a:t>
            </a:r>
            <a:r>
              <a:rPr lang="ru-RU" b="1" i="1" dirty="0" err="1">
                <a:effectLst/>
                <a:latin typeface="Roboto" panose="02000000000000000000" pitchFamily="2" charset="0"/>
              </a:rPr>
              <a:t>еліміздің</a:t>
            </a:r>
            <a:r>
              <a:rPr lang="ru-RU" b="1" i="1" dirty="0">
                <a:effectLst/>
                <a:latin typeface="Roboto" panose="02000000000000000000" pitchFamily="2" charset="0"/>
              </a:rPr>
              <a:t> </a:t>
            </a:r>
            <a:r>
              <a:rPr lang="ru-RU" b="1" i="1" dirty="0" err="1">
                <a:effectLst/>
                <a:latin typeface="Roboto" panose="02000000000000000000" pitchFamily="2" charset="0"/>
              </a:rPr>
              <a:t>биікке</a:t>
            </a:r>
            <a:r>
              <a:rPr lang="ru-RU" b="1" i="1" dirty="0">
                <a:effectLst/>
                <a:latin typeface="Roboto" panose="02000000000000000000" pitchFamily="2" charset="0"/>
              </a:rPr>
              <a:t> </a:t>
            </a:r>
            <a:r>
              <a:rPr lang="ru-RU" b="1" i="1" dirty="0" err="1">
                <a:effectLst/>
                <a:latin typeface="Roboto" panose="02000000000000000000" pitchFamily="2" charset="0"/>
              </a:rPr>
              <a:t>ұшар</a:t>
            </a:r>
            <a:r>
              <a:rPr lang="ru-RU" b="1" i="1" dirty="0">
                <a:effectLst/>
                <a:latin typeface="Roboto" panose="02000000000000000000" pitchFamily="2" charset="0"/>
              </a:rPr>
              <a:t> </a:t>
            </a:r>
            <a:r>
              <a:rPr lang="ru-RU" b="1" i="1" dirty="0" err="1">
                <a:effectLst/>
                <a:latin typeface="Roboto" panose="02000000000000000000" pitchFamily="2" charset="0"/>
              </a:rPr>
              <a:t>сұңқары</a:t>
            </a:r>
            <a:r>
              <a:rPr lang="ru-RU" b="1" i="1" dirty="0">
                <a:effectLst/>
                <a:latin typeface="Roboto" panose="02000000000000000000" pitchFamily="2" charset="0"/>
              </a:rPr>
              <a:t>, </a:t>
            </a:r>
            <a:r>
              <a:rPr lang="ru-RU" b="1" i="1" dirty="0" err="1">
                <a:effectLst/>
                <a:latin typeface="Roboto" panose="02000000000000000000" pitchFamily="2" charset="0"/>
              </a:rPr>
              <a:t>бәйгенің</a:t>
            </a:r>
            <a:r>
              <a:rPr lang="ru-RU" b="1" i="1" dirty="0">
                <a:effectLst/>
                <a:latin typeface="Roboto" panose="02000000000000000000" pitchFamily="2" charset="0"/>
              </a:rPr>
              <a:t> </a:t>
            </a:r>
            <a:r>
              <a:rPr lang="ru-RU" b="1" i="1" dirty="0" err="1">
                <a:effectLst/>
                <a:latin typeface="Roboto" panose="02000000000000000000" pitchFamily="2" charset="0"/>
              </a:rPr>
              <a:t>алдын</a:t>
            </a:r>
            <a:r>
              <a:rPr lang="ru-RU" b="1" i="1" dirty="0">
                <a:effectLst/>
                <a:latin typeface="Roboto" panose="02000000000000000000" pitchFamily="2" charset="0"/>
              </a:rPr>
              <a:t> </a:t>
            </a:r>
            <a:r>
              <a:rPr lang="ru-RU" b="1" i="1" dirty="0" err="1">
                <a:effectLst/>
                <a:latin typeface="Roboto" panose="02000000000000000000" pitchFamily="2" charset="0"/>
              </a:rPr>
              <a:t>бермес</a:t>
            </a:r>
            <a:r>
              <a:rPr lang="ru-RU" b="1" i="1" dirty="0">
                <a:effectLst/>
                <a:latin typeface="Roboto" panose="02000000000000000000" pitchFamily="2" charset="0"/>
              </a:rPr>
              <a:t> </a:t>
            </a:r>
            <a:r>
              <a:rPr lang="ru-RU" b="1" i="1" dirty="0" err="1">
                <a:effectLst/>
                <a:latin typeface="Roboto" panose="02000000000000000000" pitchFamily="2" charset="0"/>
              </a:rPr>
              <a:t>тұлпары</a:t>
            </a:r>
            <a:r>
              <a:rPr lang="ru-RU" b="1" i="1" dirty="0">
                <a:effectLst/>
                <a:latin typeface="Roboto" panose="02000000000000000000" pitchFamily="2" charset="0"/>
              </a:rPr>
              <a:t> </a:t>
            </a:r>
            <a:r>
              <a:rPr lang="ru-RU" b="1" i="1" dirty="0" err="1">
                <a:effectLst/>
                <a:latin typeface="Roboto" panose="02000000000000000000" pitchFamily="2" charset="0"/>
              </a:rPr>
              <a:t>болыңдар</a:t>
            </a:r>
            <a:r>
              <a:rPr lang="ru-RU" b="1" i="1" dirty="0">
                <a:effectLst/>
                <a:latin typeface="Roboto" panose="02000000000000000000" pitchFamily="2" charset="0"/>
              </a:rPr>
              <a:t> </a:t>
            </a:r>
            <a:r>
              <a:rPr lang="ru-RU" b="1" i="1" dirty="0" err="1">
                <a:effectLst/>
                <a:latin typeface="Roboto" panose="02000000000000000000" pitchFamily="2" charset="0"/>
              </a:rPr>
              <a:t>дегім</a:t>
            </a:r>
            <a:r>
              <a:rPr lang="ru-RU" b="1" i="1" dirty="0">
                <a:effectLst/>
                <a:latin typeface="Roboto" panose="02000000000000000000" pitchFamily="2" charset="0"/>
              </a:rPr>
              <a:t> </a:t>
            </a:r>
            <a:r>
              <a:rPr lang="ru-RU" b="1" i="1" dirty="0" err="1">
                <a:effectLst/>
                <a:latin typeface="Roboto" panose="02000000000000000000" pitchFamily="2" charset="0"/>
              </a:rPr>
              <a:t>келеді</a:t>
            </a:r>
            <a:r>
              <a:rPr lang="ru-RU" b="1" i="1" dirty="0">
                <a:effectLst/>
                <a:latin typeface="Roboto" panose="02000000000000000000" pitchFamily="2" charset="0"/>
              </a:rPr>
              <a:t>.</a:t>
            </a:r>
            <a:br>
              <a:rPr lang="ru-RU" b="1" i="1" dirty="0"/>
            </a:br>
            <a:br>
              <a:rPr lang="ru-RU" b="1" i="1" dirty="0"/>
            </a:br>
            <a:r>
              <a:rPr lang="ru-RU" b="1" i="1" dirty="0" err="1">
                <a:effectLst/>
                <a:latin typeface="Roboto" panose="02000000000000000000" pitchFamily="2" charset="0"/>
              </a:rPr>
              <a:t>Қазақ</a:t>
            </a:r>
            <a:r>
              <a:rPr lang="ru-RU" b="1" i="1" dirty="0">
                <a:effectLst/>
                <a:latin typeface="Roboto" panose="02000000000000000000" pitchFamily="2" charset="0"/>
              </a:rPr>
              <a:t> </a:t>
            </a:r>
            <a:r>
              <a:rPr lang="ru-RU" b="1" i="1" dirty="0" err="1">
                <a:effectLst/>
                <a:latin typeface="Roboto" panose="02000000000000000000" pitchFamily="2" charset="0"/>
              </a:rPr>
              <a:t>поэзиясының</a:t>
            </a:r>
            <a:r>
              <a:rPr lang="ru-RU" b="1" i="1" dirty="0">
                <a:effectLst/>
                <a:latin typeface="Roboto" panose="02000000000000000000" pitchFamily="2" charset="0"/>
              </a:rPr>
              <a:t> </a:t>
            </a:r>
            <a:r>
              <a:rPr lang="ru-RU" b="1" i="1" dirty="0" err="1">
                <a:effectLst/>
                <a:latin typeface="Roboto" panose="02000000000000000000" pitchFamily="2" charset="0"/>
              </a:rPr>
              <a:t>хас</a:t>
            </a:r>
            <a:r>
              <a:rPr lang="ru-RU" b="1" i="1" dirty="0">
                <a:effectLst/>
                <a:latin typeface="Roboto" panose="02000000000000000000" pitchFamily="2" charset="0"/>
              </a:rPr>
              <a:t> </a:t>
            </a:r>
            <a:r>
              <a:rPr lang="ru-RU" b="1" i="1" dirty="0" err="1">
                <a:effectLst/>
                <a:latin typeface="Roboto" panose="02000000000000000000" pitchFamily="2" charset="0"/>
              </a:rPr>
              <a:t>шебері</a:t>
            </a:r>
            <a:r>
              <a:rPr lang="ru-RU" b="1" i="1" dirty="0">
                <a:effectLst/>
                <a:latin typeface="Roboto" panose="02000000000000000000" pitchFamily="2" charset="0"/>
              </a:rPr>
              <a:t> Қ. </a:t>
            </a:r>
            <a:r>
              <a:rPr lang="ru-RU" b="1" i="1" dirty="0" err="1">
                <a:effectLst/>
                <a:latin typeface="Roboto" panose="02000000000000000000" pitchFamily="2" charset="0"/>
              </a:rPr>
              <a:t>Аманжолов</a:t>
            </a:r>
            <a:r>
              <a:rPr lang="ru-RU" b="1" i="1" dirty="0">
                <a:effectLst/>
                <a:latin typeface="Roboto" panose="02000000000000000000" pitchFamily="2" charset="0"/>
              </a:rPr>
              <a:t> «Не </a:t>
            </a:r>
            <a:r>
              <a:rPr lang="ru-RU" b="1" i="1" dirty="0" err="1">
                <a:effectLst/>
                <a:latin typeface="Roboto" panose="02000000000000000000" pitchFamily="2" charset="0"/>
              </a:rPr>
              <a:t>деген</a:t>
            </a:r>
            <a:r>
              <a:rPr lang="ru-RU" b="1" i="1" dirty="0">
                <a:effectLst/>
                <a:latin typeface="Roboto" panose="02000000000000000000" pitchFamily="2" charset="0"/>
              </a:rPr>
              <a:t> </a:t>
            </a:r>
            <a:r>
              <a:rPr lang="ru-RU" b="1" i="1" dirty="0" err="1">
                <a:effectLst/>
                <a:latin typeface="Roboto" panose="02000000000000000000" pitchFamily="2" charset="0"/>
              </a:rPr>
              <a:t>бақытты</a:t>
            </a:r>
            <a:r>
              <a:rPr lang="ru-RU" b="1" i="1" dirty="0">
                <a:effectLst/>
                <a:latin typeface="Roboto" panose="02000000000000000000" pitchFamily="2" charset="0"/>
              </a:rPr>
              <a:t> </a:t>
            </a:r>
            <a:r>
              <a:rPr lang="ru-RU" b="1" i="1" dirty="0" err="1">
                <a:effectLst/>
                <a:latin typeface="Roboto" panose="02000000000000000000" pitchFamily="2" charset="0"/>
              </a:rPr>
              <a:t>едің</a:t>
            </a:r>
            <a:r>
              <a:rPr lang="ru-RU" b="1" i="1" dirty="0">
                <a:effectLst/>
                <a:latin typeface="Roboto" panose="02000000000000000000" pitchFamily="2" charset="0"/>
              </a:rPr>
              <a:t>, </a:t>
            </a:r>
            <a:r>
              <a:rPr lang="ru-RU" b="1" i="1" dirty="0" err="1">
                <a:effectLst/>
                <a:latin typeface="Roboto" panose="02000000000000000000" pitchFamily="2" charset="0"/>
              </a:rPr>
              <a:t>келер</a:t>
            </a:r>
            <a:r>
              <a:rPr lang="ru-RU" b="1" i="1" dirty="0">
                <a:effectLst/>
                <a:latin typeface="Roboto" panose="02000000000000000000" pitchFamily="2" charset="0"/>
              </a:rPr>
              <a:t> </a:t>
            </a:r>
            <a:r>
              <a:rPr lang="ru-RU" b="1" i="1" dirty="0" err="1">
                <a:effectLst/>
                <a:latin typeface="Roboto" panose="02000000000000000000" pitchFamily="2" charset="0"/>
              </a:rPr>
              <a:t>ұрпақ</a:t>
            </a:r>
            <a:r>
              <a:rPr lang="ru-RU" b="1" i="1" dirty="0">
                <a:effectLst/>
                <a:latin typeface="Roboto" panose="02000000000000000000" pitchFamily="2" charset="0"/>
              </a:rPr>
              <a:t>» </a:t>
            </a:r>
            <a:r>
              <a:rPr lang="ru-RU" b="1" i="1" dirty="0" err="1">
                <a:effectLst/>
                <a:latin typeface="Roboto" panose="02000000000000000000" pitchFamily="2" charset="0"/>
              </a:rPr>
              <a:t>деп</a:t>
            </a:r>
            <a:r>
              <a:rPr lang="ru-RU" b="1" i="1" dirty="0">
                <a:effectLst/>
                <a:latin typeface="Roboto" panose="02000000000000000000" pitchFamily="2" charset="0"/>
              </a:rPr>
              <a:t> </a:t>
            </a:r>
            <a:r>
              <a:rPr lang="ru-RU" b="1" i="1" dirty="0" err="1">
                <a:effectLst/>
                <a:latin typeface="Roboto" panose="02000000000000000000" pitchFamily="2" charset="0"/>
              </a:rPr>
              <a:t>жырлағандай</a:t>
            </a:r>
            <a:r>
              <a:rPr lang="ru-RU" b="1" i="1" dirty="0">
                <a:effectLst/>
                <a:latin typeface="Roboto" panose="02000000000000000000" pitchFamily="2" charset="0"/>
              </a:rPr>
              <a:t>, </a:t>
            </a:r>
            <a:r>
              <a:rPr lang="ru-RU" b="1" i="1" dirty="0" err="1">
                <a:effectLst/>
                <a:latin typeface="Roboto" panose="02000000000000000000" pitchFamily="2" charset="0"/>
              </a:rPr>
              <a:t>сендер</a:t>
            </a:r>
            <a:r>
              <a:rPr lang="ru-RU" b="1" i="1" dirty="0">
                <a:effectLst/>
                <a:latin typeface="Roboto" panose="02000000000000000000" pitchFamily="2" charset="0"/>
              </a:rPr>
              <a:t> </a:t>
            </a:r>
            <a:r>
              <a:rPr lang="ru-RU" b="1" i="1" dirty="0" err="1">
                <a:effectLst/>
                <a:latin typeface="Roboto" panose="02000000000000000000" pitchFamily="2" charset="0"/>
              </a:rPr>
              <a:t>тәуелсіз</a:t>
            </a:r>
            <a:r>
              <a:rPr lang="ru-RU" b="1" i="1" dirty="0">
                <a:effectLst/>
                <a:latin typeface="Roboto" panose="02000000000000000000" pitchFamily="2" charset="0"/>
              </a:rPr>
              <a:t> </a:t>
            </a:r>
            <a:r>
              <a:rPr lang="ru-RU" b="1" i="1" dirty="0" err="1">
                <a:effectLst/>
                <a:latin typeface="Roboto" panose="02000000000000000000" pitchFamily="2" charset="0"/>
              </a:rPr>
              <a:t>елдің</a:t>
            </a:r>
            <a:r>
              <a:rPr lang="ru-RU" b="1" i="1" dirty="0">
                <a:effectLst/>
                <a:latin typeface="Roboto" panose="02000000000000000000" pitchFamily="2" charset="0"/>
              </a:rPr>
              <a:t> </a:t>
            </a:r>
            <a:r>
              <a:rPr lang="ru-RU" b="1" i="1" dirty="0" err="1">
                <a:effectLst/>
                <a:latin typeface="Roboto" panose="02000000000000000000" pitchFamily="2" charset="0"/>
              </a:rPr>
              <a:t>азаматысыңдар</a:t>
            </a:r>
            <a:r>
              <a:rPr lang="ru-RU" b="1" i="1" dirty="0">
                <a:effectLst/>
                <a:latin typeface="Roboto" panose="02000000000000000000" pitchFamily="2" charset="0"/>
              </a:rPr>
              <a:t>, </a:t>
            </a:r>
            <a:r>
              <a:rPr lang="ru-RU" b="1" i="1" dirty="0" err="1">
                <a:effectLst/>
                <a:latin typeface="Roboto" panose="02000000000000000000" pitchFamily="2" charset="0"/>
              </a:rPr>
              <a:t>сендерді</a:t>
            </a:r>
            <a:r>
              <a:rPr lang="ru-RU" b="1" i="1" dirty="0">
                <a:effectLst/>
                <a:latin typeface="Roboto" panose="02000000000000000000" pitchFamily="2" charset="0"/>
              </a:rPr>
              <a:t> </a:t>
            </a:r>
            <a:r>
              <a:rPr lang="ru-RU" b="1" i="1" dirty="0" err="1">
                <a:effectLst/>
                <a:latin typeface="Roboto" panose="02000000000000000000" pitchFamily="2" charset="0"/>
              </a:rPr>
              <a:t>мемлекеттік</a:t>
            </a:r>
            <a:r>
              <a:rPr lang="ru-RU" b="1" i="1" dirty="0">
                <a:effectLst/>
                <a:latin typeface="Roboto" panose="02000000000000000000" pitchFamily="2" charset="0"/>
              </a:rPr>
              <a:t> </a:t>
            </a:r>
            <a:r>
              <a:rPr lang="ru-RU" b="1" i="1" dirty="0" err="1">
                <a:effectLst/>
                <a:latin typeface="Roboto" panose="02000000000000000000" pitchFamily="2" charset="0"/>
              </a:rPr>
              <a:t>мереке</a:t>
            </a:r>
            <a:r>
              <a:rPr lang="ru-RU" b="1" i="1" dirty="0">
                <a:effectLst/>
                <a:latin typeface="Roboto" panose="02000000000000000000" pitchFamily="2" charset="0"/>
              </a:rPr>
              <a:t> Республика </a:t>
            </a:r>
            <a:r>
              <a:rPr lang="ru-RU" b="1" i="1" dirty="0" err="1">
                <a:effectLst/>
                <a:latin typeface="Roboto" panose="02000000000000000000" pitchFamily="2" charset="0"/>
              </a:rPr>
              <a:t>күнімен</a:t>
            </a:r>
            <a:r>
              <a:rPr lang="ru-RU" b="1" i="1" dirty="0">
                <a:effectLst/>
                <a:latin typeface="Roboto" panose="02000000000000000000" pitchFamily="2" charset="0"/>
              </a:rPr>
              <a:t> </a:t>
            </a:r>
            <a:r>
              <a:rPr lang="ru-RU" b="1" i="1" dirty="0" err="1">
                <a:effectLst/>
                <a:latin typeface="Roboto" panose="02000000000000000000" pitchFamily="2" charset="0"/>
              </a:rPr>
              <a:t>шын</a:t>
            </a:r>
            <a:r>
              <a:rPr lang="ru-RU" b="1" i="1" dirty="0">
                <a:effectLst/>
                <a:latin typeface="Roboto" panose="02000000000000000000" pitchFamily="2" charset="0"/>
              </a:rPr>
              <a:t> </a:t>
            </a:r>
            <a:r>
              <a:rPr lang="ru-RU" b="1" i="1" dirty="0" err="1">
                <a:effectLst/>
                <a:latin typeface="Roboto" panose="02000000000000000000" pitchFamily="2" charset="0"/>
              </a:rPr>
              <a:t>жүректен</a:t>
            </a:r>
            <a:r>
              <a:rPr lang="ru-RU" b="1" i="1" dirty="0">
                <a:effectLst/>
                <a:latin typeface="Roboto" panose="02000000000000000000" pitchFamily="2" charset="0"/>
              </a:rPr>
              <a:t> </a:t>
            </a:r>
            <a:r>
              <a:rPr lang="ru-RU" b="1" i="1" dirty="0" err="1">
                <a:effectLst/>
                <a:latin typeface="Roboto" panose="02000000000000000000" pitchFamily="2" charset="0"/>
              </a:rPr>
              <a:t>құттықтаймын</a:t>
            </a:r>
            <a:r>
              <a:rPr lang="ru-RU" b="1" i="1" dirty="0">
                <a:effectLst/>
                <a:latin typeface="Roboto" panose="02000000000000000000" pitchFamily="2" charset="0"/>
              </a:rPr>
              <a:t>.</a:t>
            </a:r>
            <a:br>
              <a:rPr lang="ru-RU" b="1" i="1" dirty="0"/>
            </a:b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6053991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D86A45-1B34-83BC-EA53-2A420C9D6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ED3907C1-AF00-C900-619B-AEB1619508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</p:spPr>
      </p:pic>
    </p:spTree>
    <p:extLst>
      <p:ext uri="{BB962C8B-B14F-4D97-AF65-F5344CB8AC3E}">
        <p14:creationId xmlns:p14="http://schemas.microsoft.com/office/powerpoint/2010/main" val="28384035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049B69-5005-F1D0-E5C6-5381B6F601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E5366CC6-8AAD-C4C8-4B20-6CDD4BECE6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6104559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18C624-879C-0F97-B325-8F85979A3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A85BAC8A-04EC-A9CD-986D-A3C5E85880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1077630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026CBE-DC1E-F56C-D7F4-37B6F702D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67F62AB9-4806-C29C-C750-0ED8957BB9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</p:spPr>
      </p:pic>
    </p:spTree>
    <p:extLst>
      <p:ext uri="{BB962C8B-B14F-4D97-AF65-F5344CB8AC3E}">
        <p14:creationId xmlns:p14="http://schemas.microsoft.com/office/powerpoint/2010/main" val="40013802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2A086A-9EF2-01DD-792C-ED7D440683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5384CAB6-F570-EBD1-0422-0A8ED4678B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1"/>
            <a:ext cx="12192000" cy="7026234"/>
          </a:xfrm>
        </p:spPr>
      </p:pic>
    </p:spTree>
    <p:extLst>
      <p:ext uri="{BB962C8B-B14F-4D97-AF65-F5344CB8AC3E}">
        <p14:creationId xmlns:p14="http://schemas.microsoft.com/office/powerpoint/2010/main" val="24910603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2E64F5-531D-5CAD-B511-379A5D9C4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09BB5E61-B1E2-58EE-289C-E7073D08FD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64383"/>
          </a:xfrm>
        </p:spPr>
      </p:pic>
    </p:spTree>
    <p:extLst>
      <p:ext uri="{BB962C8B-B14F-4D97-AF65-F5344CB8AC3E}">
        <p14:creationId xmlns:p14="http://schemas.microsoft.com/office/powerpoint/2010/main" val="994430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Цитаты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Широкоэкранный</PresentationFormat>
  <Slides>13</Slides>
  <Notes>0</Notes>
  <HiddenSlides>0</HiddenSlide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Цитаты</vt:lpstr>
      <vt:lpstr>Республика күні,менің республикам</vt:lpstr>
      <vt:lpstr>Мақсаты: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Республика күні,менің республикам</dc:title>
  <dc:creator>77473498307</dc:creator>
  <cp:lastModifiedBy>77473498307</cp:lastModifiedBy>
  <cp:revision>1</cp:revision>
  <dcterms:created xsi:type="dcterms:W3CDTF">2022-10-17T14:21:15Z</dcterms:created>
  <dcterms:modified xsi:type="dcterms:W3CDTF">2022-10-17T14:35:05Z</dcterms:modified>
</cp:coreProperties>
</file>