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10/17/2022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10/17/2022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10/17/2022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10/17/2022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10/17/2022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10/17/2022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10/17/2022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10/17/2022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theme" Target="../theme/theme1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10/17/2022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CCAE1D1-4489-0FE1-41AD-AEF44B730F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30002" y="6019242"/>
            <a:ext cx="10572000" cy="434974"/>
          </a:xfrm>
        </p:spPr>
        <p:txBody>
          <a:bodyPr>
            <a:noAutofit/>
          </a:bodyPr>
          <a:lstStyle/>
          <a:p>
            <a:r>
              <a:rPr lang="kk-KZ" b="1" i="1" dirty="0"/>
              <a:t>9 «Б» сынып</a:t>
            </a:r>
          </a:p>
          <a:p>
            <a:r>
              <a:rPr lang="kk-KZ" b="1" i="1" dirty="0"/>
              <a:t>Жетекшісі:Кагазбековна М.И</a:t>
            </a:r>
            <a:endParaRPr lang="ru-RU" b="1" i="1" dirty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BD4FA984-EAB7-4E0A-6CBB-0BE7E5AA73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2892" y="403784"/>
            <a:ext cx="9778828" cy="3030858"/>
          </a:xfrm>
        </p:spPr>
        <p:txBody>
          <a:bodyPr/>
          <a:lstStyle/>
          <a:p>
            <a:r>
              <a:rPr lang="kk-KZ" dirty="0"/>
              <a:t>Республика күні,менің республикам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87893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D13CA0-92F2-15F7-23FA-30892E6E0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AB8B3057-A799-97D2-F64D-F60885B7D4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90714"/>
            <a:ext cx="12192000" cy="6948713"/>
          </a:xfrm>
        </p:spPr>
      </p:pic>
    </p:spTree>
    <p:extLst>
      <p:ext uri="{BB962C8B-B14F-4D97-AF65-F5344CB8AC3E}">
        <p14:creationId xmlns:p14="http://schemas.microsoft.com/office/powerpoint/2010/main" val="33373815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4486F3-9E10-92EE-1E93-AA6F4AF49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CB12D056-F3C5-F21E-C9D2-BF8DC7462F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168329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A4278E-C2C5-9D06-953B-3CA27954A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2B4D3FC3-49E0-7DC0-2076-AA408DF50F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8842865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4234F7-B3CD-C869-FA2C-E17CFEB68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2220462A-7EB6-D00C-29F1-2B1AD42E3E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95727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BBE466-4C06-3E67-220E-C98147E53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i="0">
                <a:effectLst/>
                <a:latin typeface="Roboto" panose="02000000000000000000" pitchFamily="2" charset="0"/>
              </a:rPr>
              <a:t>Мақсаты: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3BCB0A-1754-83D4-0094-3296DABFC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424" y="2463503"/>
            <a:ext cx="10554574" cy="3636511"/>
          </a:xfrm>
        </p:spPr>
        <p:txBody>
          <a:bodyPr>
            <a:normAutofit/>
          </a:bodyPr>
          <a:lstStyle/>
          <a:p>
            <a:r>
              <a:rPr lang="ru-RU" sz="24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2400" b="0" i="0" dirty="0" err="1">
                <a:effectLst/>
                <a:latin typeface="Roboto" panose="02000000000000000000" pitchFamily="2" charset="0"/>
              </a:rPr>
              <a:t>Оқушыларды</a:t>
            </a:r>
            <a:r>
              <a:rPr lang="ru-RU" sz="24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2400" b="0" i="0" dirty="0" err="1">
                <a:effectLst/>
                <a:latin typeface="Roboto" panose="02000000000000000000" pitchFamily="2" charset="0"/>
              </a:rPr>
              <a:t>туған</a:t>
            </a:r>
            <a:r>
              <a:rPr lang="ru-RU" sz="24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2400" b="0" i="0" dirty="0" err="1">
                <a:effectLst/>
                <a:latin typeface="Roboto" panose="02000000000000000000" pitchFamily="2" charset="0"/>
              </a:rPr>
              <a:t>жерін</a:t>
            </a:r>
            <a:r>
              <a:rPr lang="ru-RU" sz="2400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sz="2400" b="0" i="0" dirty="0" err="1">
                <a:effectLst/>
                <a:latin typeface="Roboto" panose="02000000000000000000" pitchFamily="2" charset="0"/>
              </a:rPr>
              <a:t>туған</a:t>
            </a:r>
            <a:r>
              <a:rPr lang="ru-RU" sz="24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2400" b="0" i="0" dirty="0" err="1">
                <a:effectLst/>
                <a:latin typeface="Roboto" panose="02000000000000000000" pitchFamily="2" charset="0"/>
              </a:rPr>
              <a:t>елін</a:t>
            </a:r>
            <a:r>
              <a:rPr lang="ru-RU" sz="2400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sz="2400" b="0" i="0" dirty="0" err="1">
                <a:effectLst/>
                <a:latin typeface="Roboto" panose="02000000000000000000" pitchFamily="2" charset="0"/>
              </a:rPr>
              <a:t>халқын</a:t>
            </a:r>
            <a:r>
              <a:rPr lang="ru-RU" sz="24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2400" b="0" i="0" dirty="0" err="1">
                <a:effectLst/>
                <a:latin typeface="Roboto" panose="02000000000000000000" pitchFamily="2" charset="0"/>
              </a:rPr>
              <a:t>ардақтап</a:t>
            </a:r>
            <a:r>
              <a:rPr lang="ru-RU" sz="24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2400" b="0" i="0" dirty="0" err="1">
                <a:effectLst/>
                <a:latin typeface="Roboto" panose="02000000000000000000" pitchFamily="2" charset="0"/>
              </a:rPr>
              <a:t>өтуге</a:t>
            </a:r>
            <a:r>
              <a:rPr lang="ru-RU" sz="24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2400" b="0" i="0" dirty="0" err="1">
                <a:effectLst/>
                <a:latin typeface="Roboto" panose="02000000000000000000" pitchFamily="2" charset="0"/>
              </a:rPr>
              <a:t>үйрету</a:t>
            </a:r>
            <a:r>
              <a:rPr lang="ru-RU" sz="2400" b="0" i="0" dirty="0">
                <a:effectLst/>
                <a:latin typeface="Roboto" panose="02000000000000000000" pitchFamily="2" charset="0"/>
              </a:rPr>
              <a:t>. </a:t>
            </a:r>
            <a:endParaRPr lang="kk-KZ" sz="2400" dirty="0">
              <a:latin typeface="Roboto" panose="02000000000000000000" pitchFamily="2" charset="0"/>
            </a:endParaRPr>
          </a:p>
          <a:p>
            <a:r>
              <a:rPr lang="kk-KZ" sz="2400" b="0" i="0" dirty="0">
                <a:effectLst/>
                <a:latin typeface="Roboto" panose="02000000000000000000" pitchFamily="2" charset="0"/>
              </a:rPr>
              <a:t>Бақытқа</a:t>
            </a:r>
            <a:r>
              <a:rPr lang="ru-RU" sz="24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2400" b="0" i="0" dirty="0" err="1">
                <a:effectLst/>
                <a:latin typeface="Roboto" panose="02000000000000000000" pitchFamily="2" charset="0"/>
              </a:rPr>
              <a:t>жетер</a:t>
            </a:r>
            <a:r>
              <a:rPr lang="ru-RU" sz="24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2400" b="0" i="0" dirty="0" err="1">
                <a:effectLst/>
                <a:latin typeface="Roboto" panose="02000000000000000000" pitchFamily="2" charset="0"/>
              </a:rPr>
              <a:t>даңғыл</a:t>
            </a:r>
            <a:r>
              <a:rPr lang="ru-RU" sz="24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2400" b="0" i="0" dirty="0" err="1">
                <a:effectLst/>
                <a:latin typeface="Roboto" panose="02000000000000000000" pitchFamily="2" charset="0"/>
              </a:rPr>
              <a:t>жолдың</a:t>
            </a:r>
            <a:r>
              <a:rPr lang="ru-RU" sz="24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2400" b="0" i="0" dirty="0" err="1">
                <a:effectLst/>
                <a:latin typeface="Roboto" panose="02000000000000000000" pitchFamily="2" charset="0"/>
              </a:rPr>
              <a:t>бірі</a:t>
            </a:r>
            <a:r>
              <a:rPr lang="ru-RU" sz="2400" b="0" i="0" dirty="0">
                <a:effectLst/>
                <a:latin typeface="Roboto" panose="02000000000000000000" pitchFamily="2" charset="0"/>
              </a:rPr>
              <a:t> - </a:t>
            </a:r>
            <a:r>
              <a:rPr lang="ru-RU" sz="2400" b="0" i="0" dirty="0" err="1">
                <a:effectLst/>
                <a:latin typeface="Roboto" panose="02000000000000000000" pitchFamily="2" charset="0"/>
              </a:rPr>
              <a:t>туған</a:t>
            </a:r>
            <a:r>
              <a:rPr lang="ru-RU" sz="24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2400" b="0" i="0" dirty="0" err="1">
                <a:effectLst/>
                <a:latin typeface="Roboto" panose="02000000000000000000" pitchFamily="2" charset="0"/>
              </a:rPr>
              <a:t>Отанды</a:t>
            </a:r>
            <a:r>
              <a:rPr lang="ru-RU" sz="24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2400" b="0" i="0" dirty="0" err="1">
                <a:effectLst/>
                <a:latin typeface="Roboto" panose="02000000000000000000" pitchFamily="2" charset="0"/>
              </a:rPr>
              <a:t>сүюден</a:t>
            </a:r>
            <a:r>
              <a:rPr lang="ru-RU" sz="24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2400" b="0" i="0" dirty="0" err="1">
                <a:effectLst/>
                <a:latin typeface="Roboto" panose="02000000000000000000" pitchFamily="2" charset="0"/>
              </a:rPr>
              <a:t>басталатынын</a:t>
            </a:r>
            <a:r>
              <a:rPr lang="ru-RU" sz="24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2400" b="0" i="0" dirty="0" err="1">
                <a:effectLst/>
                <a:latin typeface="Roboto" panose="02000000000000000000" pitchFamily="2" charset="0"/>
              </a:rPr>
              <a:t>түсіндіру</a:t>
            </a:r>
            <a:r>
              <a:rPr lang="ru-RU" sz="2400" b="0" i="0" dirty="0">
                <a:effectLst/>
                <a:latin typeface="Roboto" panose="02000000000000000000" pitchFamily="2" charset="0"/>
              </a:rPr>
              <a:t>.</a:t>
            </a:r>
            <a:endParaRPr lang="kk-KZ" sz="2400" b="0" i="0" dirty="0">
              <a:effectLst/>
              <a:latin typeface="Roboto" panose="02000000000000000000" pitchFamily="2" charset="0"/>
            </a:endParaRPr>
          </a:p>
          <a:p>
            <a:r>
              <a:rPr lang="kk-KZ" sz="2400" dirty="0">
                <a:latin typeface="Roboto" panose="02000000000000000000" pitchFamily="2" charset="0"/>
              </a:rPr>
              <a:t>Отанға</a:t>
            </a:r>
            <a:r>
              <a:rPr lang="ru-RU" sz="24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2400" b="0" i="0" dirty="0" err="1">
                <a:effectLst/>
                <a:latin typeface="Roboto" panose="02000000000000000000" pitchFamily="2" charset="0"/>
              </a:rPr>
              <a:t>деген</a:t>
            </a:r>
            <a:r>
              <a:rPr lang="ru-RU" sz="24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2400" b="0" i="0" dirty="0" err="1">
                <a:effectLst/>
                <a:latin typeface="Roboto" panose="02000000000000000000" pitchFamily="2" charset="0"/>
              </a:rPr>
              <a:t>патриоттық</a:t>
            </a:r>
            <a:r>
              <a:rPr lang="ru-RU" sz="24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2400" b="0" i="0" dirty="0" err="1">
                <a:effectLst/>
                <a:latin typeface="Roboto" panose="02000000000000000000" pitchFamily="2" charset="0"/>
              </a:rPr>
              <a:t>сезімдерін</a:t>
            </a:r>
            <a:r>
              <a:rPr lang="ru-RU" sz="24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2400" b="0" i="0" dirty="0" err="1">
                <a:effectLst/>
                <a:latin typeface="Roboto" panose="02000000000000000000" pitchFamily="2" charset="0"/>
              </a:rPr>
              <a:t>ояту</a:t>
            </a:r>
            <a:r>
              <a:rPr lang="ru-RU" sz="2400" b="0" i="0" dirty="0">
                <a:effectLst/>
                <a:latin typeface="Roboto" panose="02000000000000000000" pitchFamily="2" charset="0"/>
              </a:rPr>
              <a:t>.</a:t>
            </a:r>
            <a:endParaRPr lang="kk-KZ" sz="2400" b="0" i="0" dirty="0">
              <a:effectLst/>
              <a:latin typeface="Roboto" panose="02000000000000000000" pitchFamily="2" charset="0"/>
            </a:endParaRPr>
          </a:p>
          <a:p>
            <a:r>
              <a:rPr lang="kk-KZ" sz="2400" b="0" i="0" dirty="0">
                <a:effectLst/>
                <a:latin typeface="Roboto" panose="02000000000000000000" pitchFamily="2" charset="0"/>
              </a:rPr>
              <a:t>Қанатты</a:t>
            </a:r>
            <a:r>
              <a:rPr lang="kk-KZ" sz="2400" dirty="0">
                <a:latin typeface="Roboto" panose="02000000000000000000" pitchFamily="2" charset="0"/>
              </a:rPr>
              <a:t> </a:t>
            </a:r>
            <a:r>
              <a:rPr lang="ru-RU" sz="2400" b="0" i="0" dirty="0" err="1">
                <a:effectLst/>
                <a:latin typeface="Roboto" panose="02000000000000000000" pitchFamily="2" charset="0"/>
              </a:rPr>
              <a:t>сөздер</a:t>
            </a:r>
            <a:r>
              <a:rPr lang="ru-RU" sz="24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2400" b="0" i="0" dirty="0" err="1">
                <a:effectLst/>
                <a:latin typeface="Roboto" panose="02000000000000000000" pitchFamily="2" charset="0"/>
              </a:rPr>
              <a:t>ілу</a:t>
            </a:r>
            <a:r>
              <a:rPr lang="ru-RU" sz="2400" b="0" i="0" dirty="0">
                <a:effectLst/>
                <a:latin typeface="Roboto" panose="02000000000000000000" pitchFamily="2" charset="0"/>
              </a:rPr>
              <a:t>. Ту, </a:t>
            </a:r>
            <a:r>
              <a:rPr lang="ru-RU" sz="2400" b="0" i="0" dirty="0" err="1">
                <a:effectLst/>
                <a:latin typeface="Roboto" panose="02000000000000000000" pitchFamily="2" charset="0"/>
              </a:rPr>
              <a:t>Елтаңба</a:t>
            </a:r>
            <a:r>
              <a:rPr lang="ru-RU" sz="2400" b="0" i="0" dirty="0">
                <a:effectLst/>
                <a:latin typeface="Roboto" panose="02000000000000000000" pitchFamily="2" charset="0"/>
              </a:rPr>
              <a:t>, </a:t>
            </a:r>
            <a:r>
              <a:rPr lang="ru-RU" sz="2400" b="0" i="0" dirty="0" err="1">
                <a:effectLst/>
                <a:latin typeface="Roboto" panose="02000000000000000000" pitchFamily="2" charset="0"/>
              </a:rPr>
              <a:t>ұлы</a:t>
            </a:r>
            <a:r>
              <a:rPr lang="ru-RU" sz="24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2400" b="0" i="0" dirty="0" err="1">
                <a:effectLst/>
                <a:latin typeface="Roboto" panose="02000000000000000000" pitchFamily="2" charset="0"/>
              </a:rPr>
              <a:t>тұлғалардың</a:t>
            </a:r>
            <a:r>
              <a:rPr lang="ru-RU" sz="24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2400" b="0" i="0" dirty="0" err="1">
                <a:effectLst/>
                <a:latin typeface="Roboto" panose="02000000000000000000" pitchFamily="2" charset="0"/>
              </a:rPr>
              <a:t>суреттерін</a:t>
            </a:r>
            <a:r>
              <a:rPr lang="ru-RU" sz="2400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sz="2400" b="0" i="0" dirty="0" err="1">
                <a:effectLst/>
                <a:latin typeface="Roboto" panose="02000000000000000000" pitchFamily="2" charset="0"/>
              </a:rPr>
              <a:t>ілу</a:t>
            </a:r>
            <a:r>
              <a:rPr lang="ru-RU" sz="2400" b="0" i="0" dirty="0">
                <a:effectLst/>
                <a:latin typeface="Roboto" panose="02000000000000000000" pitchFamily="2" charset="0"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13395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159A45F-D39F-E953-1814-8E7F382A7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238" y="2778943"/>
            <a:ext cx="10554574" cy="36365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i="1" dirty="0">
                <a:effectLst/>
                <a:latin typeface="Roboto" panose="02000000000000000000" pitchFamily="2" charset="0"/>
              </a:rPr>
              <a:t>Адам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шыр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етіп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дүниеге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келгенде</a:t>
            </a:r>
            <a:r>
              <a:rPr lang="ru-RU" b="1" i="1" dirty="0">
                <a:effectLst/>
                <a:latin typeface="Roboto" panose="02000000000000000000" pitchFamily="2" charset="0"/>
              </a:rPr>
              <a:t>,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кіндік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қаны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тамған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жерін</a:t>
            </a:r>
            <a:r>
              <a:rPr lang="ru-RU" b="1" i="1" dirty="0">
                <a:effectLst/>
                <a:latin typeface="Roboto" panose="02000000000000000000" pitchFamily="2" charset="0"/>
              </a:rPr>
              <a:t> –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Отан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дейді</a:t>
            </a:r>
            <a:r>
              <a:rPr lang="ru-RU" b="1" i="1" dirty="0">
                <a:effectLst/>
                <a:latin typeface="Roboto" panose="02000000000000000000" pitchFamily="2" charset="0"/>
              </a:rPr>
              <a:t>.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Әрбір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адамда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Отанға</a:t>
            </a:r>
            <a:r>
              <a:rPr lang="ru-RU" b="1" i="1" dirty="0">
                <a:effectLst/>
                <a:latin typeface="Roboto" panose="02000000000000000000" pitchFamily="2" charset="0"/>
              </a:rPr>
              <a:t>,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туған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жерге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деген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ыстық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сезім</a:t>
            </a:r>
            <a:r>
              <a:rPr lang="ru-RU" b="1" i="1" dirty="0">
                <a:effectLst/>
                <a:latin typeface="Roboto" panose="02000000000000000000" pitchFamily="2" charset="0"/>
              </a:rPr>
              <a:t>,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үлкен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махаббат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болады</a:t>
            </a:r>
            <a:r>
              <a:rPr lang="ru-RU" b="1" i="1" dirty="0">
                <a:effectLst/>
                <a:latin typeface="Roboto" panose="02000000000000000000" pitchFamily="2" charset="0"/>
              </a:rPr>
              <a:t>.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Алысқа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жолаушылап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кетіп</a:t>
            </a:r>
            <a:r>
              <a:rPr lang="ru-RU" b="1" i="1" dirty="0">
                <a:effectLst/>
                <a:latin typeface="Roboto" panose="02000000000000000000" pitchFamily="2" charset="0"/>
              </a:rPr>
              <a:t>,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туған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жеріне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оралған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сәтте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тауы</a:t>
            </a:r>
            <a:r>
              <a:rPr lang="ru-RU" b="1" i="1" dirty="0">
                <a:effectLst/>
                <a:latin typeface="Roboto" panose="02000000000000000000" pitchFamily="2" charset="0"/>
              </a:rPr>
              <a:t> да,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тасы</a:t>
            </a:r>
            <a:r>
              <a:rPr lang="ru-RU" b="1" i="1" dirty="0">
                <a:effectLst/>
                <a:latin typeface="Roboto" panose="02000000000000000000" pitchFamily="2" charset="0"/>
              </a:rPr>
              <a:t> да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саған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ыстық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болып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тұрады</a:t>
            </a:r>
            <a:r>
              <a:rPr lang="ru-RU" b="1" i="1" dirty="0">
                <a:effectLst/>
                <a:latin typeface="Roboto" panose="02000000000000000000" pitchFamily="2" charset="0"/>
              </a:rPr>
              <a:t>.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Адамзаттың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парызы</a:t>
            </a:r>
            <a:r>
              <a:rPr lang="ru-RU" b="1" i="1" dirty="0">
                <a:effectLst/>
                <a:latin typeface="Roboto" panose="02000000000000000000" pitchFamily="2" charset="0"/>
              </a:rPr>
              <a:t> -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туған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Отанын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гүлдендіріп</a:t>
            </a:r>
            <a:r>
              <a:rPr lang="ru-RU" b="1" i="1" dirty="0">
                <a:effectLst/>
                <a:latin typeface="Roboto" panose="02000000000000000000" pitchFamily="2" charset="0"/>
              </a:rPr>
              <a:t>,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сақтап</a:t>
            </a:r>
            <a:r>
              <a:rPr lang="ru-RU" b="1" i="1" dirty="0">
                <a:effectLst/>
                <a:latin typeface="Roboto" panose="02000000000000000000" pitchFamily="2" charset="0"/>
              </a:rPr>
              <a:t>,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ұрпақтан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ұрпаққа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жеткізу</a:t>
            </a:r>
            <a:r>
              <a:rPr lang="ru-RU" b="1" i="1" dirty="0">
                <a:effectLst/>
                <a:latin typeface="Roboto" panose="02000000000000000000" pitchFamily="2" charset="0"/>
              </a:rPr>
              <a:t>.</a:t>
            </a:r>
            <a:br>
              <a:rPr lang="ru-RU" b="1" i="1" dirty="0"/>
            </a:br>
            <a:br>
              <a:rPr lang="ru-RU" b="1" i="1" dirty="0"/>
            </a:br>
            <a:r>
              <a:rPr lang="ru-RU" b="1" i="1" dirty="0" err="1">
                <a:effectLst/>
                <a:latin typeface="Roboto" panose="02000000000000000000" pitchFamily="2" charset="0"/>
              </a:rPr>
              <a:t>Ұлы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ағартушы</a:t>
            </a:r>
            <a:r>
              <a:rPr lang="ru-RU" b="1" i="1" dirty="0">
                <a:effectLst/>
                <a:latin typeface="Roboto" panose="02000000000000000000" pitchFamily="2" charset="0"/>
              </a:rPr>
              <a:t>,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халқымыздың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рухани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көсемі</a:t>
            </a:r>
            <a:r>
              <a:rPr lang="ru-RU" b="1" i="1" dirty="0">
                <a:effectLst/>
                <a:latin typeface="Roboto" panose="02000000000000000000" pitchFamily="2" charset="0"/>
              </a:rPr>
              <a:t> А.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Байтұрсынов</a:t>
            </a:r>
            <a:r>
              <a:rPr lang="ru-RU" b="1" i="1" dirty="0">
                <a:effectLst/>
                <a:latin typeface="Roboto" panose="02000000000000000000" pitchFamily="2" charset="0"/>
              </a:rPr>
              <a:t>: «Балам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деген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жұрт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болмаса</a:t>
            </a:r>
            <a:r>
              <a:rPr lang="ru-RU" b="1" i="1" dirty="0">
                <a:effectLst/>
                <a:latin typeface="Roboto" panose="02000000000000000000" pitchFamily="2" charset="0"/>
              </a:rPr>
              <a:t>,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жұртым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дейтін</a:t>
            </a:r>
            <a:r>
              <a:rPr lang="ru-RU" b="1" i="1" dirty="0">
                <a:effectLst/>
                <a:latin typeface="Roboto" panose="02000000000000000000" pitchFamily="2" charset="0"/>
              </a:rPr>
              <a:t> бала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қайдан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өссін»деген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екен</a:t>
            </a:r>
            <a:r>
              <a:rPr lang="ru-RU" b="1" i="1" dirty="0">
                <a:effectLst/>
                <a:latin typeface="Roboto" panose="02000000000000000000" pitchFamily="2" charset="0"/>
              </a:rPr>
              <a:t>.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Біз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сіздерге</a:t>
            </a:r>
            <a:r>
              <a:rPr lang="ru-RU" b="1" i="1" dirty="0">
                <a:effectLst/>
                <a:latin typeface="Roboto" panose="02000000000000000000" pitchFamily="2" charset="0"/>
              </a:rPr>
              <a:t> тек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перзентіміз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емес</a:t>
            </a:r>
            <a:r>
              <a:rPr lang="ru-RU" b="1" i="1" dirty="0">
                <a:effectLst/>
                <a:latin typeface="Roboto" panose="02000000000000000000" pitchFamily="2" charset="0"/>
              </a:rPr>
              <a:t>,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еліміздің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ертеңі</a:t>
            </a:r>
            <a:r>
              <a:rPr lang="ru-RU" b="1" i="1" dirty="0">
                <a:effectLst/>
                <a:latin typeface="Roboto" panose="02000000000000000000" pitchFamily="2" charset="0"/>
              </a:rPr>
              <a:t>,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нұрлы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болашағы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деп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қараймыз</a:t>
            </a:r>
            <a:r>
              <a:rPr lang="ru-RU" b="1" i="1" dirty="0">
                <a:effectLst/>
                <a:latin typeface="Roboto" panose="02000000000000000000" pitchFamily="2" charset="0"/>
              </a:rPr>
              <a:t>.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Мұхаммед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Пайғамбарымыз</a:t>
            </a:r>
            <a:r>
              <a:rPr lang="ru-RU" b="1" i="1" dirty="0">
                <a:effectLst/>
                <a:latin typeface="Roboto" panose="02000000000000000000" pitchFamily="2" charset="0"/>
              </a:rPr>
              <a:t> «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Жастық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шақта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алған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білім</a:t>
            </a:r>
            <a:r>
              <a:rPr lang="ru-RU" b="1" i="1" dirty="0">
                <a:effectLst/>
                <a:latin typeface="Roboto" panose="02000000000000000000" pitchFamily="2" charset="0"/>
              </a:rPr>
              <a:t> -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тасқа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ойылған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нақыш</a:t>
            </a:r>
            <a:r>
              <a:rPr lang="ru-RU" b="1" i="1" dirty="0">
                <a:effectLst/>
                <a:latin typeface="Roboto" panose="02000000000000000000" pitchFamily="2" charset="0"/>
              </a:rPr>
              <a:t>»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деген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екен</a:t>
            </a:r>
            <a:r>
              <a:rPr lang="ru-RU" b="1" i="1" dirty="0">
                <a:effectLst/>
                <a:latin typeface="Roboto" panose="02000000000000000000" pitchFamily="2" charset="0"/>
              </a:rPr>
              <a:t>.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Ендеше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сендер</a:t>
            </a:r>
            <a:r>
              <a:rPr lang="ru-RU" b="1" i="1" dirty="0">
                <a:effectLst/>
                <a:latin typeface="Roboto" panose="02000000000000000000" pitchFamily="2" charset="0"/>
              </a:rPr>
              <a:t> бала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кезден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бастап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терең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білім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меңгеруге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тиіссіңдер</a:t>
            </a:r>
            <a:r>
              <a:rPr lang="ru-RU" b="1" i="1" dirty="0">
                <a:effectLst/>
                <a:latin typeface="Roboto" panose="02000000000000000000" pitchFamily="2" charset="0"/>
              </a:rPr>
              <a:t>.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Туған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еліміздің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биікке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ұшар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сұңқары</a:t>
            </a:r>
            <a:r>
              <a:rPr lang="ru-RU" b="1" i="1" dirty="0">
                <a:effectLst/>
                <a:latin typeface="Roboto" panose="02000000000000000000" pitchFamily="2" charset="0"/>
              </a:rPr>
              <a:t>,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бәйгенің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алдын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бермес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тұлпары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болыңдар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дегім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келеді</a:t>
            </a:r>
            <a:r>
              <a:rPr lang="ru-RU" b="1" i="1" dirty="0">
                <a:effectLst/>
                <a:latin typeface="Roboto" panose="02000000000000000000" pitchFamily="2" charset="0"/>
              </a:rPr>
              <a:t>.</a:t>
            </a:r>
            <a:br>
              <a:rPr lang="ru-RU" b="1" i="1" dirty="0"/>
            </a:br>
            <a:br>
              <a:rPr lang="ru-RU" b="1" i="1" dirty="0"/>
            </a:br>
            <a:r>
              <a:rPr lang="ru-RU" b="1" i="1" dirty="0" err="1">
                <a:effectLst/>
                <a:latin typeface="Roboto" panose="02000000000000000000" pitchFamily="2" charset="0"/>
              </a:rPr>
              <a:t>Қазақ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поэзиясының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хас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шебері</a:t>
            </a:r>
            <a:r>
              <a:rPr lang="ru-RU" b="1" i="1" dirty="0">
                <a:effectLst/>
                <a:latin typeface="Roboto" panose="02000000000000000000" pitchFamily="2" charset="0"/>
              </a:rPr>
              <a:t> Қ.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Аманжолов</a:t>
            </a:r>
            <a:r>
              <a:rPr lang="ru-RU" b="1" i="1" dirty="0">
                <a:effectLst/>
                <a:latin typeface="Roboto" panose="02000000000000000000" pitchFamily="2" charset="0"/>
              </a:rPr>
              <a:t> «Не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деген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бақытты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едің</a:t>
            </a:r>
            <a:r>
              <a:rPr lang="ru-RU" b="1" i="1" dirty="0">
                <a:effectLst/>
                <a:latin typeface="Roboto" panose="02000000000000000000" pitchFamily="2" charset="0"/>
              </a:rPr>
              <a:t>,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келер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ұрпақ</a:t>
            </a:r>
            <a:r>
              <a:rPr lang="ru-RU" b="1" i="1" dirty="0">
                <a:effectLst/>
                <a:latin typeface="Roboto" panose="02000000000000000000" pitchFamily="2" charset="0"/>
              </a:rPr>
              <a:t>»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деп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жырлағандай</a:t>
            </a:r>
            <a:r>
              <a:rPr lang="ru-RU" b="1" i="1" dirty="0">
                <a:effectLst/>
                <a:latin typeface="Roboto" panose="02000000000000000000" pitchFamily="2" charset="0"/>
              </a:rPr>
              <a:t>,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сендер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тәуелсіз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елдің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азаматысыңдар</a:t>
            </a:r>
            <a:r>
              <a:rPr lang="ru-RU" b="1" i="1" dirty="0">
                <a:effectLst/>
                <a:latin typeface="Roboto" panose="02000000000000000000" pitchFamily="2" charset="0"/>
              </a:rPr>
              <a:t>,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сендерді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мемлекеттік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мереке</a:t>
            </a:r>
            <a:r>
              <a:rPr lang="ru-RU" b="1" i="1" dirty="0">
                <a:effectLst/>
                <a:latin typeface="Roboto" panose="02000000000000000000" pitchFamily="2" charset="0"/>
              </a:rPr>
              <a:t> Республика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күнімен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шын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жүректен</a:t>
            </a:r>
            <a:r>
              <a:rPr lang="ru-RU" b="1" i="1" dirty="0">
                <a:effectLst/>
                <a:latin typeface="Roboto" panose="02000000000000000000" pitchFamily="2" charset="0"/>
              </a:rPr>
              <a:t> </a:t>
            </a:r>
            <a:r>
              <a:rPr lang="ru-RU" b="1" i="1" dirty="0" err="1">
                <a:effectLst/>
                <a:latin typeface="Roboto" panose="02000000000000000000" pitchFamily="2" charset="0"/>
              </a:rPr>
              <a:t>құттықтаймын</a:t>
            </a:r>
            <a:r>
              <a:rPr lang="ru-RU" b="1" i="1" dirty="0">
                <a:effectLst/>
                <a:latin typeface="Roboto" panose="02000000000000000000" pitchFamily="2" charset="0"/>
              </a:rPr>
              <a:t>.</a:t>
            </a:r>
            <a:br>
              <a:rPr lang="ru-RU" b="1" i="1" dirty="0"/>
            </a:b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605399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D86A45-1B34-83BC-EA53-2A420C9D6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ED3907C1-AF00-C900-619B-AEB1619508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2838403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049B69-5005-F1D0-E5C6-5381B6F60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E5366CC6-8AAD-C4C8-4B20-6CDD4BECE6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10455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18C624-879C-0F97-B325-8F85979A3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A85BAC8A-04EC-A9CD-986D-A3C5E85880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107763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026CBE-DC1E-F56C-D7F4-37B6F702D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7F62AB9-4806-C29C-C750-0ED8957BB9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4001380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2A086A-9EF2-01DD-792C-ED7D44068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5384CAB6-F570-EBD1-0422-0A8ED4678B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1"/>
            <a:ext cx="12192000" cy="7026234"/>
          </a:xfrm>
        </p:spPr>
      </p:pic>
    </p:spTree>
    <p:extLst>
      <p:ext uri="{BB962C8B-B14F-4D97-AF65-F5344CB8AC3E}">
        <p14:creationId xmlns:p14="http://schemas.microsoft.com/office/powerpoint/2010/main" val="2491060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2E64F5-531D-5CAD-B511-379A5D9C4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09BB5E61-B1E2-58EE-289C-E7073D08FD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64383"/>
          </a:xfrm>
        </p:spPr>
      </p:pic>
    </p:spTree>
    <p:extLst>
      <p:ext uri="{BB962C8B-B14F-4D97-AF65-F5344CB8AC3E}">
        <p14:creationId xmlns:p14="http://schemas.microsoft.com/office/powerpoint/2010/main" val="994430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Цитаты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Широкоэкранный</PresentationFormat>
  <Slides>13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Цитаты</vt:lpstr>
      <vt:lpstr>Республика күні,менің республикам</vt:lpstr>
      <vt:lpstr>Мақсаты: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 күні,менің республикам</dc:title>
  <dc:creator>77473498307</dc:creator>
  <cp:lastModifiedBy>77473498307</cp:lastModifiedBy>
  <cp:revision>1</cp:revision>
  <dcterms:created xsi:type="dcterms:W3CDTF">2022-10-17T14:21:15Z</dcterms:created>
  <dcterms:modified xsi:type="dcterms:W3CDTF">2022-10-17T14:35:05Z</dcterms:modified>
</cp:coreProperties>
</file>