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7" r:id="rId7"/>
    <p:sldId id="262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" initials="1" lastIdx="0" clrIdx="0">
    <p:extLst>
      <p:ext uri="{19B8F6BF-5375-455C-9EA6-DF929625EA0E}">
        <p15:presenceInfo xmlns:p15="http://schemas.microsoft.com/office/powerpoint/2012/main" userId="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130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218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60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99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829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47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249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32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04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1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40C10-DB53-418A-8DC4-809E027ED668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EF647-A833-4F4B-87A1-C6F371086C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69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7354" y="1533832"/>
            <a:ext cx="9252155" cy="3401961"/>
          </a:xfrm>
        </p:spPr>
        <p:txBody>
          <a:bodyPr>
            <a:normAutofit/>
          </a:bodyPr>
          <a:lstStyle/>
          <a:p>
            <a:r>
              <a:rPr lang="ru-RU" sz="40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Сауат</a:t>
            </a:r>
            <a:r>
              <a:rPr lang="ru-RU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ашу</a:t>
            </a:r>
            <a:r>
              <a:rPr lang="ru-RU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40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61- сабақ</a:t>
            </a:r>
            <a:r>
              <a:rPr lang="ru-RU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«Менің отбасым</a:t>
            </a:r>
            <a:br>
              <a:rPr lang="kk-KZ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Мм дыбысы мен  әрпі»</a:t>
            </a:r>
            <a:endParaRPr lang="ru-RU" sz="4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92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36" y="1897626"/>
            <a:ext cx="2638425" cy="2105204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367" y="1897626"/>
            <a:ext cx="2821860" cy="22909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633" y="1897626"/>
            <a:ext cx="3951953" cy="229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2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5908" y="1291601"/>
            <a:ext cx="10515600" cy="3321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 </a:t>
            </a:r>
            <a:r>
              <a:rPr lang="kk-KZ" sz="4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мәтіннің мазмұнын тақырыбы немесе оның иллюстрациясы бойынша болжау</a:t>
            </a:r>
            <a:endParaRPr lang="ru-RU" sz="4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17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71" y="432133"/>
            <a:ext cx="3764721" cy="23208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187" y="413083"/>
            <a:ext cx="4601497" cy="23399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71" y="2964630"/>
            <a:ext cx="3333135" cy="30035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188" y="2851355"/>
            <a:ext cx="4090218" cy="30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56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4" y="550605"/>
            <a:ext cx="11484078" cy="6125497"/>
          </a:xfrm>
        </p:spPr>
      </p:pic>
    </p:spTree>
    <p:extLst>
      <p:ext uri="{BB962C8B-B14F-4D97-AF65-F5344CB8AC3E}">
        <p14:creationId xmlns:p14="http://schemas.microsoft.com/office/powerpoint/2010/main" val="377210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32" y="393290"/>
            <a:ext cx="3665318" cy="2507226"/>
          </a:xfrm>
        </p:spPr>
      </p:pic>
      <p:sp>
        <p:nvSpPr>
          <p:cNvPr id="2" name="Прямоугольник 1"/>
          <p:cNvSpPr/>
          <p:nvPr/>
        </p:nvSpPr>
        <p:spPr>
          <a:xfrm>
            <a:off x="1402153" y="2998840"/>
            <a:ext cx="2340077" cy="5506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kk-KZ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- м</a:t>
            </a:r>
            <a:r>
              <a:rPr lang="kk-KZ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kk-KZ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36" y="393291"/>
            <a:ext cx="2366041" cy="2507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715" y="393290"/>
            <a:ext cx="2143125" cy="221225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485238" y="2998839"/>
            <a:ext cx="2340077" cy="5506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 м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401" y="3854245"/>
            <a:ext cx="2066925" cy="174031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876800" y="2998839"/>
            <a:ext cx="2340077" cy="5506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kk-KZ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kk-KZ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endParaRPr lang="ru-RU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50836" y="5899356"/>
            <a:ext cx="2340077" cy="5506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 </a:t>
            </a:r>
            <a:r>
              <a:rPr lang="kk-KZ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kk-KZ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0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2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7560" y="1825625"/>
            <a:ext cx="886623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0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м</a:t>
            </a:r>
            <a:endParaRPr lang="ru-RU" sz="20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18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03123"/>
            <a:ext cx="10515600" cy="5773840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>
                <a:solidFill>
                  <a:srgbClr val="00B0F0"/>
                </a:solidFill>
              </a:rPr>
              <a:t>1-тапсырма</a:t>
            </a:r>
            <a:r>
              <a:rPr lang="kk-KZ" dirty="0" smtClean="0"/>
              <a:t> </a:t>
            </a:r>
          </a:p>
          <a:p>
            <a:pPr marL="0" indent="0">
              <a:buNone/>
            </a:pPr>
            <a:r>
              <a:rPr lang="kk-KZ" dirty="0"/>
              <a:t> </a:t>
            </a:r>
            <a:endParaRPr lang="kk-KZ" dirty="0" smtClean="0"/>
          </a:p>
          <a:p>
            <a:pPr marL="0" indent="0"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Мынау ...                 </a:t>
            </a:r>
            <a:endParaRPr lang="kk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Мынау ...     </a:t>
            </a:r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Мынау...</a:t>
            </a:r>
            <a:r>
              <a:rPr lang="kk-KZ" dirty="0" smtClean="0"/>
              <a:t>                                                                                   </a:t>
            </a:r>
            <a:endParaRPr lang="ru-RU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692" y="4298263"/>
            <a:ext cx="2240526" cy="19352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652" y="717755"/>
            <a:ext cx="2300749" cy="1535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509" y="2528485"/>
            <a:ext cx="2306892" cy="1600200"/>
          </a:xfrm>
          <a:prstGeom prst="rect">
            <a:avLst/>
          </a:prstGeom>
        </p:spPr>
      </p:pic>
      <p:cxnSp>
        <p:nvCxnSpPr>
          <p:cNvPr id="12" name="Прямая со стрелкой 11"/>
          <p:cNvCxnSpPr/>
          <p:nvPr/>
        </p:nvCxnSpPr>
        <p:spPr>
          <a:xfrm flipV="1">
            <a:off x="2733368" y="1691148"/>
            <a:ext cx="1691148" cy="29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587727" y="3205701"/>
            <a:ext cx="1738467" cy="9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276168" y="5319252"/>
            <a:ext cx="1627238" cy="19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444828" y="4461754"/>
            <a:ext cx="42266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kk-KZ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kk-KZ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kk-K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kk-KZ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kk-KZ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  <a:p>
            <a:r>
              <a:rPr lang="kk-KZ" sz="4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kk-KZ" sz="4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kk-KZ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kk-KZ" sz="4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76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0491" y="1588357"/>
            <a:ext cx="9483436" cy="32330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 </a:t>
            </a:r>
            <a:r>
              <a:rPr lang="kk-KZ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7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 </a:t>
            </a: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Атын </a:t>
            </a:r>
            <a:r>
              <a:rPr lang="kk-KZ" sz="7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kk-KZ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Ескен Елубай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07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542" y="196646"/>
            <a:ext cx="9920748" cy="5958348"/>
          </a:xfrm>
        </p:spPr>
      </p:pic>
    </p:spTree>
    <p:extLst>
      <p:ext uri="{BB962C8B-B14F-4D97-AF65-F5344CB8AC3E}">
        <p14:creationId xmlns:p14="http://schemas.microsoft.com/office/powerpoint/2010/main" val="284405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50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Сауат ашу  1 сынып 61- сабақ  «Менің отбасым  Мм дыбысы мен  әрпі»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Сауат ашу  1 сынып  Бөлім:Менің отбасым және достарым 61- сабақ «Менің отбасым  Мм дыбысы мен  әрпі»</dc:title>
  <dc:creator>1</dc:creator>
  <cp:lastModifiedBy>Акерке</cp:lastModifiedBy>
  <cp:revision>18</cp:revision>
  <dcterms:created xsi:type="dcterms:W3CDTF">2020-11-06T04:34:41Z</dcterms:created>
  <dcterms:modified xsi:type="dcterms:W3CDTF">2020-11-12T06:05:20Z</dcterms:modified>
</cp:coreProperties>
</file>