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724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6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689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212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87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834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596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4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99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87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75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3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06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61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0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53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18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E96C052-E3EF-4206-8D60-8BFB031E40E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41E75C7-F66E-48E2-B339-37EB8E3EB1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38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775526" y="1316949"/>
            <a:ext cx="6815669" cy="1515533"/>
          </a:xfrm>
        </p:spPr>
        <p:txBody>
          <a:bodyPr>
            <a:noAutofit/>
          </a:bodyPr>
          <a:lstStyle/>
          <a:p>
            <a:r>
              <a:rPr lang="kk-KZ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 ҚҰДАЙБЕРДІҰЛЫ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589" y="2721646"/>
            <a:ext cx="2927541" cy="2799071"/>
          </a:xfrm>
          <a:prstGeom prst="rect">
            <a:avLst/>
          </a:prstGeom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7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126182" y="595745"/>
            <a:ext cx="6497782" cy="56526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Абай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ауданындағы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Шыңғыстау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бөктерінде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1858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11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Арғын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тайпасының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Тобықты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руынан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Шәкәрімнің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Алпауыт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атасы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Құнанбайдың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жетімдік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тауқыметін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тартпаса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қазасы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нәзік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көкірегі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соқпағанға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ұқсайды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түста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тебіренген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балауса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жүректен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жоқтау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жасымен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кұйылады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казақта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шығармайды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жаңағы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талабы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күйбеңінің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күлді-көмешіне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алданып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қояр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қайтер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Құнанбайдағы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тотай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қалпынан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ауысып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Абай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тәрбиесіне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көшпесе</a:t>
            </a:r>
            <a:r>
              <a:rPr lang="ru-RU" dirty="0">
                <a:solidFill>
                  <a:srgbClr val="7030A0"/>
                </a:solidFill>
                <a:latin typeface="arial" panose="020B0604020202020204" pitchFamily="34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53" y="2466110"/>
            <a:ext cx="4179571" cy="31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4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1" y="332509"/>
            <a:ext cx="9601196" cy="1149927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Өмірбаяны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1273" y="1385453"/>
            <a:ext cx="7107382" cy="536171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(24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1858-2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1931)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философ,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тарихшы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композитор.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Абаймен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реалистік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дәстүрлерін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апарушы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ізбасары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сипаттарын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керебілуде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кемшіліктерді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зерделеуде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Абай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ұстанды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Шәкәрімнің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Құнанбайдың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Күңке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бәйбішесінен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молдасына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әкесінен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былайғы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Өскен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бай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дәстүрлері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Абай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ағасының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төрбиесі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табиғатынан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зерек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көрмей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таланты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парасатты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ой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655" y="2535380"/>
            <a:ext cx="3318707" cy="318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691188"/>
            <a:ext cx="9601196" cy="486450"/>
          </a:xfrm>
        </p:spPr>
        <p:txBody>
          <a:bodyPr>
            <a:noAutofit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5128" y="1177638"/>
            <a:ext cx="8451272" cy="548639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Құдайбердіұлының</a:t>
            </a:r>
            <a:r>
              <a:rPr lang="ru-RU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қаламынан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сыршыл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лирик.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Қалқаман-Мамыр</a:t>
            </a:r>
            <a:r>
              <a:rPr lang="ru-RU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Нартайлақ-Айсұлу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оқиғалы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дастандар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Әділ-Мәрия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романы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жөне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прозалық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туындылар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аудармалар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тарихқа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философияға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сазды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әндер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1911 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хандар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шежіресі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1912 ж. Семей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қаласындағы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Жәрдем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баспасынан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айнасы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Қалқаман-Мамыр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Жолсыз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яки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Еңлік-Кебек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Үшанық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Мұсылмандық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Ләйлі-Мәжнүн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т. б.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1978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Ленинградта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«Поэты Казахстана»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Құдайбердіұлының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басылды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1988 ж. «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баспасынан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400" y="934413"/>
            <a:ext cx="1465984" cy="22029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1018" y="3137394"/>
            <a:ext cx="1620982" cy="2467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3942634"/>
            <a:ext cx="1536555" cy="230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06582"/>
            <a:ext cx="9601196" cy="928255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 және әлем әдебиеті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6" y="1745673"/>
            <a:ext cx="10695709" cy="46966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400" dirty="0" err="1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sz="3400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мектебінентәлім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ұстазының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үлгілерімен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таныстыру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бағытындағы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жемісті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жалғастырды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Шәкәрімнің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тұрғыдағы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салаға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беліп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әдебиетінің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озық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өлеңдерінде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насихаттап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отыруы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десек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: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 Толстой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заңғар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қаламгермен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хат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алысып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 :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-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Шәкәрімнің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әдебиетінің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қазақшаға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аударуы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Шығыстың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Қожа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Хафиз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Физули,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Науаи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жұлдыздарын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 С. Пушкин мен Л. Н.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Толстойды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қастерледі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Әйгілі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Ләйлі-Мәжнүн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дастанының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Физули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жырлаған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қазақша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жырлап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Хафиздің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А.С.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Пушкиннің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«Дубровский», «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Боран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Л. Н.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Толстойдың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әңгімесін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жазушысы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Гарриэт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Бичер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Стоудың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«Том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ағайдың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балағаны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романын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аударды</a:t>
            </a:r>
            <a:r>
              <a:rPr lang="ru-RU" sz="3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80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595746"/>
            <a:ext cx="9601196" cy="789709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Ағартушылық лирикасы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546" y="1385455"/>
            <a:ext cx="10571018" cy="51954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реализмінің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керінген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ендігі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тұсы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ағартушылық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тақырыптағы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лирикасы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еңбегі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1879 ж.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өлеңінен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басталған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Ағартушылық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идея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Шәкәрім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лирикасының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алтын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діңгегі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Абаймен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үндестігін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танытатын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сала да осы.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Насихат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Сынатар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өзінді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Үш-ақ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бар», «Сен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...»,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Ғылымсыз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айуан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Жасымнан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жетік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өлеңдерінде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ағартушылық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идеяларын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жалғастырады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Бұқараны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оятуға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ұмтылады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жетелейді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мәдениетті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елдерден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шақырады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44444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Құдайбердіұлы</a:t>
            </a:r>
            <a:r>
              <a:rPr lang="ru-RU" dirty="0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байлықтың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Үш-ақ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бар»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өлеңінде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ортаншы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жастық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шақ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кәріліктің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Шәкерімнің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айтуынша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уақытыңды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босқа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еткізбей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ғылымға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үңілсең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қазынаны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тауыпала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білсең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өмірлік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мұратыңа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жеткенің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Бас-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шумақтан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өлеңнің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Абай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айтқандай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ержеткен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тұспеді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уысыма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өткініште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қалдырмау</a:t>
            </a: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08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</TotalTime>
  <Words>10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</vt:lpstr>
      <vt:lpstr>Garamond</vt:lpstr>
      <vt:lpstr>Times New Roman</vt:lpstr>
      <vt:lpstr>Натуральные материалы</vt:lpstr>
      <vt:lpstr>ШӘКӘРІМ ҚҰДАЙБЕРДІҰЛЫ</vt:lpstr>
      <vt:lpstr>Презентация PowerPoint</vt:lpstr>
      <vt:lpstr>Өмірбаяны</vt:lpstr>
      <vt:lpstr>ШЫҒАРМАЛАРЫ</vt:lpstr>
      <vt:lpstr>Шәкәрім және әлем әдебиеті</vt:lpstr>
      <vt:lpstr>Ағартушылық лирикасы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Шәкәрім Құдайбердіұлы</dc:title>
  <dc:creator>Lenovo</dc:creator>
  <cp:lastModifiedBy>Lenovo</cp:lastModifiedBy>
  <cp:revision>9</cp:revision>
  <dcterms:created xsi:type="dcterms:W3CDTF">2022-09-21T16:01:40Z</dcterms:created>
  <dcterms:modified xsi:type="dcterms:W3CDTF">2022-10-04T12:46:05Z</dcterms:modified>
</cp:coreProperties>
</file>