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59" r:id="rId6"/>
    <p:sldId id="270" r:id="rId7"/>
    <p:sldId id="269" r:id="rId8"/>
    <p:sldId id="258" r:id="rId9"/>
    <p:sldId id="264" r:id="rId10"/>
    <p:sldId id="271" r:id="rId11"/>
    <p:sldId id="263" r:id="rId12"/>
    <p:sldId id="266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b="1" i="1" dirty="0" err="1" smtClean="0"/>
              <a:t>Сабақтың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тақырыбы</a:t>
            </a:r>
            <a:r>
              <a:rPr lang="ru-RU" sz="3600" b="1" i="1" dirty="0" smtClean="0"/>
              <a:t>:«</a:t>
            </a:r>
            <a:r>
              <a:rPr lang="ru-RU" sz="3600" b="1" i="1" dirty="0" err="1"/>
              <a:t>Фасфудтың</a:t>
            </a:r>
            <a:r>
              <a:rPr lang="ru-RU" sz="3600" b="1" i="1" dirty="0"/>
              <a:t> </a:t>
            </a:r>
            <a:r>
              <a:rPr lang="ru-RU" sz="3600" b="1" i="1" dirty="0" err="1"/>
              <a:t>зияны</a:t>
            </a:r>
            <a:r>
              <a:rPr lang="ru-RU" sz="3600" b="1" i="1" dirty="0"/>
              <a:t>» </a:t>
            </a:r>
            <a:r>
              <a:rPr lang="ru-RU" sz="3600" b="1" i="1" dirty="0" smtClean="0"/>
              <a:t>    </a:t>
            </a:r>
            <a:r>
              <a:rPr lang="ru-RU" sz="3600" b="1" i="1" dirty="0" err="1" smtClean="0"/>
              <a:t>мезгіл</a:t>
            </a:r>
            <a:r>
              <a:rPr lang="ru-RU" sz="3600" b="1" i="1" dirty="0" smtClean="0"/>
              <a:t>, </a:t>
            </a:r>
            <a:r>
              <a:rPr lang="ru-RU" sz="3600" b="1" i="1" dirty="0" err="1" smtClean="0"/>
              <a:t>мекен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үстеуді</a:t>
            </a:r>
            <a:r>
              <a:rPr lang="ru-RU" sz="3600" b="1" i="1" smtClean="0"/>
              <a:t>   </a:t>
            </a:r>
            <a:r>
              <a:rPr lang="ru-RU" sz="3600" b="1" i="1" dirty="0" err="1"/>
              <a:t>қайталау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582341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2800" b="1" i="1" dirty="0" err="1"/>
              <a:t>Мақсаты</a:t>
            </a:r>
            <a:r>
              <a:rPr lang="ru-RU" sz="2800" b="1" i="1" dirty="0"/>
              <a:t>: </a:t>
            </a:r>
            <a:r>
              <a:rPr lang="ru-RU" sz="2800" i="1" dirty="0" err="1"/>
              <a:t>Мәтіндердің</a:t>
            </a:r>
            <a:r>
              <a:rPr lang="ru-RU" sz="2800" i="1" dirty="0"/>
              <a:t> 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мазмұндық</a:t>
            </a:r>
            <a:r>
              <a:rPr lang="ru-RU" sz="2800" i="1" dirty="0" smtClean="0"/>
              <a:t> </a:t>
            </a:r>
            <a:r>
              <a:rPr lang="ru-RU" sz="2800" i="1" dirty="0" err="1"/>
              <a:t>құрылымын</a:t>
            </a:r>
            <a:r>
              <a:rPr lang="ru-RU" sz="2800" i="1" dirty="0"/>
              <a:t> </a:t>
            </a:r>
            <a:r>
              <a:rPr lang="ru-RU" sz="2800" i="1" dirty="0" err="1"/>
              <a:t>салыстыру</a:t>
            </a:r>
            <a:r>
              <a:rPr lang="ru-RU" sz="2800" i="1" dirty="0" smtClean="0"/>
              <a:t> </a:t>
            </a:r>
            <a:endParaRPr lang="ru-RU" sz="2800" i="1" dirty="0"/>
          </a:p>
          <a:p>
            <a:r>
              <a:rPr lang="ru-RU" sz="2800" b="1" i="1" dirty="0" err="1"/>
              <a:t>Пәнаралық</a:t>
            </a:r>
            <a:r>
              <a:rPr lang="ru-RU" sz="2800" b="1" i="1" dirty="0"/>
              <a:t> </a:t>
            </a:r>
            <a:r>
              <a:rPr lang="ru-RU" sz="2800" b="1" i="1" dirty="0" err="1" smtClean="0"/>
              <a:t>байланыс</a:t>
            </a:r>
            <a:r>
              <a:rPr lang="ru-RU" sz="2800" i="1" dirty="0" err="1" smtClean="0"/>
              <a:t>:Әдебиет</a:t>
            </a:r>
            <a:r>
              <a:rPr lang="kk-KZ" sz="2800" i="1" dirty="0" smtClean="0"/>
              <a:t>, биология,денешынықтыру</a:t>
            </a:r>
            <a:endParaRPr lang="ru-RU" sz="2800" i="1" dirty="0"/>
          </a:p>
          <a:p>
            <a:r>
              <a:rPr lang="ru-RU" sz="2800" b="1" i="1" dirty="0" err="1"/>
              <a:t>Күтілетін</a:t>
            </a:r>
            <a:r>
              <a:rPr lang="ru-RU" sz="2800" b="1" i="1" dirty="0"/>
              <a:t> </a:t>
            </a:r>
            <a:r>
              <a:rPr lang="ru-RU" sz="2800" b="1" i="1" dirty="0" err="1" smtClean="0"/>
              <a:t>нәтиже</a:t>
            </a:r>
            <a:r>
              <a:rPr lang="ru-RU" sz="2800" b="1" i="1" dirty="0" smtClean="0"/>
              <a:t>:</a:t>
            </a:r>
            <a:r>
              <a:rPr lang="ru-RU" sz="2800" i="1" dirty="0"/>
              <a:t> : </a:t>
            </a:r>
            <a:r>
              <a:rPr lang="ru-RU" sz="2800" i="1" dirty="0" err="1"/>
              <a:t>Тақырып</a:t>
            </a:r>
            <a:r>
              <a:rPr lang="ru-RU" sz="2800" i="1" dirty="0"/>
              <a:t> </a:t>
            </a:r>
            <a:r>
              <a:rPr lang="ru-RU" sz="2800" i="1" dirty="0" err="1"/>
              <a:t>аясында</a:t>
            </a:r>
            <a:r>
              <a:rPr lang="ru-RU" sz="2800" i="1" dirty="0"/>
              <a:t> </a:t>
            </a:r>
            <a:r>
              <a:rPr lang="ru-RU" sz="2800" i="1" dirty="0" err="1"/>
              <a:t>өз</a:t>
            </a:r>
            <a:r>
              <a:rPr lang="ru-RU" sz="2800" i="1" dirty="0"/>
              <a:t> </a:t>
            </a:r>
            <a:r>
              <a:rPr lang="ru-RU" sz="2800" i="1" dirty="0" err="1"/>
              <a:t>бетімен</a:t>
            </a:r>
            <a:r>
              <a:rPr lang="ru-RU" sz="2800" i="1" dirty="0"/>
              <a:t> </a:t>
            </a:r>
            <a:r>
              <a:rPr lang="ru-RU" sz="2800" i="1" dirty="0" err="1"/>
              <a:t>қазақша</a:t>
            </a:r>
            <a:r>
              <a:rPr lang="ru-RU" sz="2800" i="1" dirty="0"/>
              <a:t> </a:t>
            </a:r>
            <a:r>
              <a:rPr lang="ru-RU" sz="2800" i="1" dirty="0" err="1"/>
              <a:t>мәтін</a:t>
            </a:r>
            <a:r>
              <a:rPr lang="ru-RU" sz="2800" i="1" dirty="0"/>
              <a:t> </a:t>
            </a:r>
            <a:r>
              <a:rPr lang="ru-RU" sz="2800" i="1" dirty="0" err="1" smtClean="0"/>
              <a:t>құру,қарапайым</a:t>
            </a:r>
            <a:r>
              <a:rPr lang="ru-RU" sz="2800" i="1" dirty="0" smtClean="0"/>
              <a:t> </a:t>
            </a:r>
            <a:r>
              <a:rPr lang="ru-RU" sz="2800" i="1" dirty="0" err="1"/>
              <a:t>үлгілер</a:t>
            </a:r>
            <a:r>
              <a:rPr lang="ru-RU" sz="2800" i="1" dirty="0"/>
              <a:t> </a:t>
            </a:r>
            <a:r>
              <a:rPr lang="ru-RU" sz="2800" i="1" dirty="0" err="1"/>
              <a:t>арқылы</a:t>
            </a:r>
            <a:r>
              <a:rPr lang="ru-RU" sz="2800" i="1" dirty="0"/>
              <a:t> </a:t>
            </a:r>
            <a:r>
              <a:rPr lang="ru-RU" sz="2800" i="1" dirty="0" err="1"/>
              <a:t>сөйлесімге</a:t>
            </a:r>
            <a:r>
              <a:rPr lang="ru-RU" sz="2800" i="1" dirty="0"/>
              <a:t> </a:t>
            </a:r>
            <a:r>
              <a:rPr lang="ru-RU" sz="2800" i="1" dirty="0" err="1" smtClean="0"/>
              <a:t>келу</a:t>
            </a:r>
            <a:r>
              <a:rPr lang="ru-RU" sz="2800" i="1" dirty="0" smtClean="0"/>
              <a:t> </a:t>
            </a:r>
            <a:endParaRPr lang="ru-RU" sz="2800" i="1" dirty="0"/>
          </a:p>
          <a:p>
            <a:r>
              <a:rPr lang="ru-RU" sz="2800" b="1" i="1" dirty="0" err="1"/>
              <a:t>Түйінді</a:t>
            </a:r>
            <a:r>
              <a:rPr lang="ru-RU" sz="2800" b="1" i="1" dirty="0"/>
              <a:t> идея</a:t>
            </a:r>
            <a:r>
              <a:rPr lang="ru-RU" sz="2800" i="1" dirty="0" smtClean="0"/>
              <a:t>:  </a:t>
            </a:r>
            <a:r>
              <a:rPr lang="kk-KZ" sz="2800" i="1" dirty="0" smtClean="0"/>
              <a:t>Т</a:t>
            </a:r>
            <a:r>
              <a:rPr lang="ru-RU" sz="2800" i="1" dirty="0" err="1" smtClean="0"/>
              <a:t>апсырмалар</a:t>
            </a:r>
            <a:r>
              <a:rPr lang="ru-RU" sz="2800" i="1" dirty="0" smtClean="0"/>
              <a:t> </a:t>
            </a:r>
            <a:r>
              <a:rPr lang="ru-RU" sz="2800" i="1" dirty="0" err="1"/>
              <a:t>орындай</a:t>
            </a:r>
            <a:r>
              <a:rPr lang="ru-RU" sz="2800" i="1" dirty="0"/>
              <a:t> </a:t>
            </a:r>
            <a:r>
              <a:rPr lang="ru-RU" sz="2800" i="1" dirty="0" err="1"/>
              <a:t>отырып</a:t>
            </a:r>
            <a:r>
              <a:rPr lang="ru-RU" sz="2800" i="1" dirty="0"/>
              <a:t>, 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тақырыпты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меңгеру</a:t>
            </a:r>
            <a:r>
              <a:rPr lang="ru-RU" sz="2800" i="1" dirty="0" smtClean="0"/>
              <a:t> 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826648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60648"/>
            <a:ext cx="496855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2551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ru-RU" sz="3600" b="1" i="1" dirty="0" smtClean="0"/>
              <a:t>«</a:t>
            </a:r>
            <a:r>
              <a:rPr lang="ru-RU" sz="3600" b="1" i="1" dirty="0" err="1"/>
              <a:t>Дұрыс</a:t>
            </a:r>
            <a:r>
              <a:rPr lang="ru-RU" sz="3600" b="1" i="1" dirty="0"/>
              <a:t> </a:t>
            </a:r>
            <a:r>
              <a:rPr lang="ru-RU" sz="3600" b="1" i="1" dirty="0" err="1"/>
              <a:t>нұсқасын</a:t>
            </a:r>
            <a:r>
              <a:rPr lang="ru-RU" sz="3600" b="1" i="1" dirty="0"/>
              <a:t> тап» </a:t>
            </a:r>
            <a:r>
              <a:rPr lang="ru-RU" sz="3600" b="1" i="1" dirty="0" err="1" smtClean="0"/>
              <a:t>әдісі</a:t>
            </a:r>
            <a:r>
              <a:rPr lang="ru-RU" sz="3600" b="1" i="1" dirty="0" smtClean="0"/>
              <a:t>                      Ой </a:t>
            </a:r>
            <a:r>
              <a:rPr lang="ru-RU" sz="3600" b="1" i="1" dirty="0" err="1" smtClean="0"/>
              <a:t>қозғау</a:t>
            </a:r>
            <a:r>
              <a:rPr lang="ru-RU" sz="3600" b="1" i="1" dirty="0"/>
              <a:t> </a:t>
            </a:r>
            <a:r>
              <a:rPr lang="ru-RU" sz="3600" b="1" i="1" dirty="0" err="1"/>
              <a:t>Үш</a:t>
            </a:r>
            <a:r>
              <a:rPr lang="ru-RU" sz="3600" b="1" i="1" dirty="0"/>
              <a:t> </a:t>
            </a:r>
            <a:r>
              <a:rPr lang="ru-RU" sz="3600" b="1" i="1" dirty="0" err="1"/>
              <a:t>қатардағы</a:t>
            </a:r>
            <a:r>
              <a:rPr lang="ru-RU" sz="3600" b="1" i="1" dirty="0"/>
              <a:t> </a:t>
            </a:r>
            <a:r>
              <a:rPr lang="ru-RU" sz="3600" b="1" i="1" dirty="0" err="1"/>
              <a:t>сөздерді</a:t>
            </a:r>
            <a:r>
              <a:rPr lang="ru-RU" sz="3600" b="1" i="1" dirty="0"/>
              <a:t> </a:t>
            </a:r>
            <a:r>
              <a:rPr lang="ru-RU" sz="3600" b="1" i="1" dirty="0" err="1"/>
              <a:t>қолданып</a:t>
            </a:r>
            <a:r>
              <a:rPr lang="ru-RU" sz="3600" b="1" i="1" dirty="0"/>
              <a:t>, </a:t>
            </a:r>
            <a:r>
              <a:rPr lang="ru-RU" sz="3600" b="1" i="1" dirty="0" err="1"/>
              <a:t>сөйлем</a:t>
            </a:r>
            <a:r>
              <a:rPr lang="ru-RU" sz="3600" b="1" i="1" dirty="0"/>
              <a:t> </a:t>
            </a:r>
            <a:r>
              <a:rPr lang="ru-RU" sz="3600" b="1" i="1" dirty="0" err="1" smtClean="0"/>
              <a:t>құра</a:t>
            </a: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> </a:t>
            </a:r>
            <a:br>
              <a:rPr lang="ru-RU" sz="3600" b="1" i="1" dirty="0" smtClean="0"/>
            </a:br>
            <a:endParaRPr lang="ru-RU" sz="36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844824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kk-KZ" dirty="0" smtClean="0"/>
              <a:t>  </a:t>
            </a:r>
            <a:endParaRPr lang="ru-RU" dirty="0">
              <a:solidFill>
                <a:prstClr val="black"/>
              </a:solidFill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271432"/>
              </p:ext>
            </p:extLst>
          </p:nvPr>
        </p:nvGraphicFramePr>
        <p:xfrm>
          <a:off x="1043608" y="1844824"/>
          <a:ext cx="60960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 Тез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 тамақтану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  тағамдар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 Асқазан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мерзімі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 төмен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3 Газдалған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 сапасы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 өнімдер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4 Денсаулыққа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 тағамдарының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 өткен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5 Тағамның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 бұзылатын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 көбейді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6 Дұрыс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 ауруы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 болады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7 Фастфуд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 сусындар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 зиян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8 Жартылай            9 Сақталу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 дайын                  9  зиян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 қажет                              9 сапасы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16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/>
              <a:t>«</a:t>
            </a:r>
            <a:r>
              <a:rPr lang="ru-RU" sz="3600" b="1" i="1" dirty="0" err="1"/>
              <a:t>Даналық</a:t>
            </a:r>
            <a:r>
              <a:rPr lang="ru-RU" sz="3600" b="1" i="1" dirty="0"/>
              <a:t> </a:t>
            </a:r>
            <a:r>
              <a:rPr lang="ru-RU" sz="3600" b="1" i="1" dirty="0" err="1"/>
              <a:t>ағашы</a:t>
            </a:r>
            <a:r>
              <a:rPr lang="ru-RU" sz="3600" b="1" i="1" dirty="0"/>
              <a:t>»                                                                                                       «</a:t>
            </a:r>
            <a:r>
              <a:rPr lang="ru-RU" sz="3600" b="1" i="1" dirty="0" err="1"/>
              <a:t>Ойлан</a:t>
            </a:r>
            <a:r>
              <a:rPr lang="ru-RU" sz="3600" b="1" i="1" dirty="0"/>
              <a:t>. </a:t>
            </a:r>
            <a:r>
              <a:rPr lang="ru-RU" sz="3600" b="1" i="1" dirty="0" err="1"/>
              <a:t>Пікірлес</a:t>
            </a:r>
            <a:r>
              <a:rPr lang="ru-RU" sz="3600" b="1" i="1" dirty="0"/>
              <a:t>» </a:t>
            </a:r>
            <a:r>
              <a:rPr lang="ru-RU" sz="3600" b="1" i="1" dirty="0" err="1"/>
              <a:t>әдісі</a:t>
            </a:r>
            <a:r>
              <a:rPr lang="ru-RU" sz="3600" b="1" i="1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556792"/>
            <a:ext cx="83529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/>
              <a:t>Жағдаят</a:t>
            </a:r>
            <a:r>
              <a:rPr lang="ru-RU" sz="4000" b="1" dirty="0"/>
              <a:t>: </a:t>
            </a:r>
            <a:r>
              <a:rPr lang="ru-RU" sz="4000" dirty="0" err="1"/>
              <a:t>Досың</a:t>
            </a:r>
            <a:r>
              <a:rPr lang="ru-RU" sz="4000" dirty="0"/>
              <a:t> </a:t>
            </a:r>
            <a:r>
              <a:rPr lang="ru-RU" sz="4000" dirty="0" err="1"/>
              <a:t>екеуің</a:t>
            </a:r>
            <a:r>
              <a:rPr lang="ru-RU" sz="4000" dirty="0"/>
              <a:t> гамбургер </a:t>
            </a:r>
            <a:r>
              <a:rPr lang="ru-RU" sz="4000" dirty="0" err="1"/>
              <a:t>сататын</a:t>
            </a:r>
            <a:r>
              <a:rPr lang="ru-RU" sz="4000" dirty="0"/>
              <a:t> </a:t>
            </a:r>
            <a:r>
              <a:rPr lang="ru-RU" sz="4000" dirty="0" err="1"/>
              <a:t>дүкенің</a:t>
            </a:r>
            <a:r>
              <a:rPr lang="ru-RU" sz="4000" dirty="0"/>
              <a:t> </a:t>
            </a:r>
            <a:r>
              <a:rPr lang="ru-RU" sz="4000" dirty="0" err="1"/>
              <a:t>жанында</a:t>
            </a:r>
            <a:r>
              <a:rPr lang="ru-RU" sz="4000" dirty="0"/>
              <a:t> </a:t>
            </a:r>
            <a:r>
              <a:rPr lang="ru-RU" sz="4000" dirty="0" err="1"/>
              <a:t>тұрсыңдар.Досыңа</a:t>
            </a:r>
            <a:r>
              <a:rPr lang="ru-RU" sz="4000" dirty="0"/>
              <a:t> </a:t>
            </a:r>
            <a:r>
              <a:rPr lang="ru-RU" sz="4000" dirty="0" err="1"/>
              <a:t>қандай</a:t>
            </a:r>
            <a:r>
              <a:rPr lang="ru-RU" sz="4000" dirty="0"/>
              <a:t> </a:t>
            </a:r>
            <a:r>
              <a:rPr lang="ru-RU" sz="4000" dirty="0" err="1"/>
              <a:t>ұсыныс</a:t>
            </a:r>
            <a:r>
              <a:rPr lang="ru-RU" sz="4000" dirty="0"/>
              <a:t> </a:t>
            </a:r>
            <a:r>
              <a:rPr lang="ru-RU" sz="4000" dirty="0" err="1"/>
              <a:t>айтасың</a:t>
            </a:r>
            <a:r>
              <a:rPr lang="ru-RU" sz="4000" dirty="0"/>
              <a:t>.  Гамбургер </a:t>
            </a:r>
            <a:r>
              <a:rPr lang="ru-RU" sz="4000" dirty="0" err="1"/>
              <a:t>тағамдарының</a:t>
            </a:r>
            <a:r>
              <a:rPr lang="ru-RU" sz="4000" dirty="0"/>
              <a:t> </a:t>
            </a:r>
            <a:r>
              <a:rPr lang="ru-RU" sz="4000" dirty="0" err="1"/>
              <a:t>адамға</a:t>
            </a:r>
            <a:r>
              <a:rPr lang="ru-RU" sz="4000" dirty="0"/>
              <a:t> </a:t>
            </a:r>
            <a:r>
              <a:rPr lang="ru-RU" sz="4000" dirty="0" err="1"/>
              <a:t>зиян</a:t>
            </a:r>
            <a:r>
              <a:rPr lang="ru-RU" sz="4000" dirty="0"/>
              <a:t> </a:t>
            </a:r>
            <a:r>
              <a:rPr lang="ru-RU" sz="4000" dirty="0" err="1"/>
              <a:t>екендігін</a:t>
            </a:r>
            <a:r>
              <a:rPr lang="ru-RU" sz="4000" dirty="0"/>
              <a:t> </a:t>
            </a:r>
            <a:r>
              <a:rPr lang="ru-RU" sz="4000" dirty="0" err="1"/>
              <a:t>түсіндір</a:t>
            </a:r>
            <a:r>
              <a:rPr lang="ru-RU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4074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/>
              <a:t>Кері</a:t>
            </a:r>
            <a:r>
              <a:rPr lang="ru-RU" i="1" dirty="0"/>
              <a:t> </a:t>
            </a:r>
            <a:r>
              <a:rPr lang="ru-RU" i="1" dirty="0" err="1" smtClean="0"/>
              <a:t>байланыс</a:t>
            </a:r>
            <a:r>
              <a:rPr lang="ru-RU" i="1" dirty="0" smtClean="0"/>
              <a:t>  </a:t>
            </a:r>
            <a:r>
              <a:rPr lang="ru-RU" i="1" dirty="0"/>
              <a:t>«</a:t>
            </a:r>
            <a:r>
              <a:rPr lang="ru-RU" i="1" dirty="0" err="1"/>
              <a:t>Кері</a:t>
            </a:r>
            <a:r>
              <a:rPr lang="ru-RU" i="1" dirty="0"/>
              <a:t> </a:t>
            </a:r>
            <a:r>
              <a:rPr lang="ru-RU" i="1" dirty="0" err="1"/>
              <a:t>байланыс</a:t>
            </a:r>
            <a:r>
              <a:rPr lang="ru-RU" i="1" dirty="0"/>
              <a:t> бутерброды» </a:t>
            </a:r>
            <a:r>
              <a:rPr lang="ru-RU" i="1" dirty="0" err="1"/>
              <a:t>әдісімен</a:t>
            </a:r>
            <a:r>
              <a:rPr lang="ru-RU" i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Жағымды</a:t>
            </a:r>
            <a:r>
              <a:rPr lang="ru-RU" dirty="0" smtClean="0"/>
              <a:t> </a:t>
            </a:r>
            <a:r>
              <a:rPr lang="ru-RU" dirty="0" err="1"/>
              <a:t>тұсына</a:t>
            </a:r>
            <a:r>
              <a:rPr lang="ru-RU" dirty="0"/>
              <a:t> </a:t>
            </a:r>
            <a:r>
              <a:rPr lang="ru-RU" dirty="0" err="1"/>
              <a:t>түсініктеме</a:t>
            </a:r>
            <a:r>
              <a:rPr lang="ru-RU" dirty="0"/>
              <a:t> </a:t>
            </a:r>
            <a:r>
              <a:rPr lang="ru-RU" dirty="0" smtClean="0"/>
              <a:t>беру,  </a:t>
            </a:r>
            <a:r>
              <a:rPr lang="ru-RU" dirty="0" err="1"/>
              <a:t>құрылымды</a:t>
            </a:r>
            <a:r>
              <a:rPr lang="ru-RU" dirty="0"/>
              <a:t> сын </a:t>
            </a:r>
            <a:r>
              <a:rPr lang="ru-RU" dirty="0" err="1" smtClean="0"/>
              <a:t>айтылып</a:t>
            </a:r>
            <a:r>
              <a:rPr lang="ru-RU" dirty="0" smtClean="0"/>
              <a:t>, </a:t>
            </a:r>
            <a:r>
              <a:rPr lang="ru-RU" dirty="0" err="1"/>
              <a:t>соңынан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да </a:t>
            </a:r>
            <a:r>
              <a:rPr lang="ru-RU" dirty="0" err="1"/>
              <a:t>жағымды</a:t>
            </a:r>
            <a:r>
              <a:rPr lang="ru-RU" dirty="0"/>
              <a:t> </a:t>
            </a:r>
            <a:r>
              <a:rPr lang="ru-RU" dirty="0" err="1"/>
              <a:t>пікір</a:t>
            </a:r>
            <a:r>
              <a:rPr lang="ru-RU" dirty="0"/>
              <a:t> </a:t>
            </a:r>
            <a:r>
              <a:rPr lang="ru-RU" dirty="0" err="1" smtClean="0"/>
              <a:t>білдіру</a:t>
            </a:r>
            <a:r>
              <a:rPr lang="ru-RU" dirty="0" smtClean="0"/>
              <a:t>                        </a:t>
            </a:r>
            <a:r>
              <a:rPr lang="ru-RU" dirty="0" err="1" smtClean="0"/>
              <a:t>Жағдаяттық</a:t>
            </a:r>
            <a:r>
              <a:rPr lang="ru-RU" dirty="0" smtClean="0"/>
              <a:t> </a:t>
            </a:r>
            <a:r>
              <a:rPr lang="ru-RU" dirty="0" err="1" smtClean="0"/>
              <a:t>мәлімдеме</a:t>
            </a:r>
            <a:r>
              <a:rPr lang="ru-RU" dirty="0" smtClean="0"/>
              <a:t>:                                              </a:t>
            </a:r>
            <a:r>
              <a:rPr lang="ru-RU" dirty="0"/>
              <a:t>– </a:t>
            </a:r>
            <a:r>
              <a:rPr lang="ru-RU" dirty="0" err="1"/>
              <a:t>Маған</a:t>
            </a:r>
            <a:r>
              <a:rPr lang="ru-RU" dirty="0"/>
              <a:t> </a:t>
            </a:r>
            <a:r>
              <a:rPr lang="ru-RU" dirty="0" err="1"/>
              <a:t>ұнады</a:t>
            </a:r>
            <a:r>
              <a:rPr lang="ru-RU" dirty="0"/>
              <a:t> ......, </a:t>
            </a:r>
            <a:r>
              <a:rPr lang="ru-RU" dirty="0" err="1"/>
              <a:t>себебі</a:t>
            </a:r>
            <a:r>
              <a:rPr lang="ru-RU" dirty="0"/>
              <a:t> ..... </a:t>
            </a:r>
            <a:r>
              <a:rPr lang="ru-RU" dirty="0" smtClean="0"/>
              <a:t>                             </a:t>
            </a:r>
            <a:r>
              <a:rPr lang="ru-RU" dirty="0" err="1" smtClean="0"/>
              <a:t>Енді</a:t>
            </a:r>
            <a:r>
              <a:rPr lang="ru-RU" dirty="0" smtClean="0"/>
              <a:t>/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/>
              <a:t>жолы</a:t>
            </a:r>
            <a:r>
              <a:rPr lang="ru-RU" dirty="0"/>
              <a:t> .....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пікірлер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995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Үй</a:t>
            </a:r>
            <a:r>
              <a:rPr lang="ru-RU" i="1" dirty="0"/>
              <a:t> </a:t>
            </a:r>
            <a:r>
              <a:rPr lang="ru-RU" i="1" dirty="0" err="1"/>
              <a:t>тапсырмасы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i="1" dirty="0"/>
              <a:t>6 – тапсырма,21 – </a:t>
            </a:r>
            <a:r>
              <a:rPr lang="ru-RU" sz="4800" i="1" dirty="0" smtClean="0"/>
              <a:t>бет </a:t>
            </a:r>
            <a:r>
              <a:rPr lang="ru-RU" sz="4800" i="1" dirty="0" err="1"/>
              <a:t>Фастфут</a:t>
            </a:r>
            <a:r>
              <a:rPr lang="ru-RU" sz="4800" i="1" dirty="0"/>
              <a:t> </a:t>
            </a:r>
            <a:r>
              <a:rPr lang="ru-RU" sz="4800" i="1" dirty="0" err="1"/>
              <a:t>тағамдары</a:t>
            </a:r>
            <a:r>
              <a:rPr lang="ru-RU" sz="4800" i="1" dirty="0"/>
              <a:t> </a:t>
            </a:r>
            <a:r>
              <a:rPr lang="ru-RU" sz="4800" i="1" dirty="0" err="1"/>
              <a:t>тіркесіне</a:t>
            </a:r>
            <a:r>
              <a:rPr lang="ru-RU" sz="4800" i="1" dirty="0"/>
              <a:t> кластер </a:t>
            </a:r>
            <a:r>
              <a:rPr lang="ru-RU" sz="4800" i="1" dirty="0" err="1" smtClean="0"/>
              <a:t>жасаңдар</a:t>
            </a:r>
            <a:r>
              <a:rPr lang="ru-RU" sz="4800" i="1" dirty="0"/>
              <a:t>, </a:t>
            </a:r>
            <a:r>
              <a:rPr lang="ru-RU" sz="4800" i="1" dirty="0" err="1"/>
              <a:t>денсаулық</a:t>
            </a:r>
            <a:r>
              <a:rPr lang="ru-RU" sz="4800" i="1" dirty="0"/>
              <a:t> </a:t>
            </a:r>
            <a:r>
              <a:rPr lang="ru-RU" sz="4800" i="1" dirty="0" err="1"/>
              <a:t>туралы</a:t>
            </a:r>
            <a:r>
              <a:rPr lang="ru-RU" sz="4800" i="1" dirty="0"/>
              <a:t> </a:t>
            </a:r>
            <a:r>
              <a:rPr lang="ru-RU" sz="4800" i="1" dirty="0" err="1"/>
              <a:t>мақалдар</a:t>
            </a:r>
            <a:r>
              <a:rPr lang="ru-RU" sz="4800" i="1" dirty="0"/>
              <a:t> </a:t>
            </a:r>
            <a:r>
              <a:rPr lang="ru-RU" sz="4800" i="1" dirty="0" err="1"/>
              <a:t>жазып</a:t>
            </a:r>
            <a:r>
              <a:rPr lang="ru-RU" sz="4800" i="1" dirty="0"/>
              <a:t> </a:t>
            </a:r>
            <a:r>
              <a:rPr lang="ru-RU" sz="4800" i="1" dirty="0" err="1"/>
              <a:t>келу</a:t>
            </a:r>
            <a:r>
              <a:rPr lang="ru-RU" sz="4800" i="1"/>
              <a:t>  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1341871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Рефлексия «</a:t>
            </a:r>
            <a:r>
              <a:rPr lang="ru-RU" dirty="0" err="1"/>
              <a:t>Стикер</a:t>
            </a:r>
            <a:r>
              <a:rPr lang="ru-RU" dirty="0"/>
              <a:t>» </a:t>
            </a:r>
            <a:r>
              <a:rPr lang="ru-RU" dirty="0" err="1"/>
              <a:t>әдісі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Қызыл</a:t>
            </a:r>
            <a:r>
              <a:rPr lang="ru-RU" dirty="0"/>
              <a:t>  </a:t>
            </a:r>
            <a:r>
              <a:rPr lang="ru-RU" dirty="0" err="1"/>
              <a:t>түс</a:t>
            </a:r>
            <a:r>
              <a:rPr lang="ru-RU" dirty="0"/>
              <a:t> – </a:t>
            </a:r>
            <a:r>
              <a:rPr lang="ru-RU" dirty="0" err="1"/>
              <a:t>түсінбеймін</a:t>
            </a:r>
            <a:r>
              <a:rPr lang="ru-RU" dirty="0"/>
              <a:t>                                                                Сары </a:t>
            </a:r>
            <a:r>
              <a:rPr lang="ru-RU" dirty="0" err="1"/>
              <a:t>түс</a:t>
            </a:r>
            <a:r>
              <a:rPr lang="ru-RU" dirty="0"/>
              <a:t> - </a:t>
            </a:r>
            <a:r>
              <a:rPr lang="ru-RU" dirty="0" err="1"/>
              <a:t>барлығы</a:t>
            </a:r>
            <a:r>
              <a:rPr lang="ru-RU" dirty="0"/>
              <a:t> </a:t>
            </a:r>
            <a:r>
              <a:rPr lang="ru-RU" dirty="0" err="1"/>
              <a:t>түсінікті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                                           </a:t>
            </a:r>
            <a:r>
              <a:rPr lang="ru-RU" dirty="0" err="1" smtClean="0"/>
              <a:t>Жасыл</a:t>
            </a:r>
            <a:r>
              <a:rPr lang="ru-RU" dirty="0" smtClean="0"/>
              <a:t> </a:t>
            </a:r>
            <a:r>
              <a:rPr lang="ru-RU" dirty="0" err="1"/>
              <a:t>түс</a:t>
            </a:r>
            <a:r>
              <a:rPr lang="ru-RU" dirty="0"/>
              <a:t> – </a:t>
            </a:r>
            <a:r>
              <a:rPr lang="ru-RU" dirty="0" err="1"/>
              <a:t>барлығы</a:t>
            </a:r>
            <a:r>
              <a:rPr lang="ru-RU" dirty="0"/>
              <a:t> </a:t>
            </a:r>
            <a:r>
              <a:rPr lang="ru-RU" dirty="0" err="1" smtClean="0"/>
              <a:t>түсінікті</a:t>
            </a:r>
            <a:endParaRPr lang="ru-RU" dirty="0" smtClean="0"/>
          </a:p>
          <a:p>
            <a:endParaRPr lang="kk-KZ" dirty="0"/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68" y="4087797"/>
            <a:ext cx="1872208" cy="1546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41339"/>
            <a:ext cx="2016224" cy="1639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221087"/>
            <a:ext cx="1944216" cy="1481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82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5300" b="1" i="1" dirty="0" smtClean="0"/>
              <a:t/>
            </a:r>
            <a:br>
              <a:rPr lang="ru-RU" sz="5300" b="1" i="1" dirty="0" smtClean="0"/>
            </a:br>
            <a:r>
              <a:rPr lang="ru-RU" sz="5300" b="1" i="1" dirty="0" err="1" smtClean="0"/>
              <a:t>Үй</a:t>
            </a:r>
            <a:r>
              <a:rPr lang="ru-RU" sz="5300" b="1" i="1" dirty="0" smtClean="0"/>
              <a:t> </a:t>
            </a:r>
            <a:r>
              <a:rPr lang="ru-RU" sz="5300" b="1" i="1" dirty="0" err="1"/>
              <a:t>тапсырмасын</a:t>
            </a:r>
            <a:r>
              <a:rPr lang="ru-RU" sz="5300" b="1" i="1" dirty="0"/>
              <a:t> </a:t>
            </a:r>
            <a:r>
              <a:rPr lang="ru-RU" sz="5300" b="1" i="1" dirty="0" err="1"/>
              <a:t>сұрау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052737"/>
            <a:ext cx="87849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 </a:t>
            </a:r>
            <a:r>
              <a:rPr lang="ru-RU" sz="3200" b="1" i="1" dirty="0" err="1" smtClean="0"/>
              <a:t>Айтылым</a:t>
            </a:r>
            <a:endParaRPr lang="ru-RU" sz="3200" b="1" i="1" dirty="0" smtClean="0"/>
          </a:p>
          <a:p>
            <a:r>
              <a:rPr lang="ru-RU" sz="3200" i="1" dirty="0" smtClean="0"/>
              <a:t>9- </a:t>
            </a:r>
            <a:r>
              <a:rPr lang="ru-RU" sz="3200" i="1" dirty="0" err="1" smtClean="0"/>
              <a:t>тапсырма</a:t>
            </a:r>
            <a:r>
              <a:rPr lang="ru-RU" sz="3200" i="1" dirty="0" smtClean="0"/>
              <a:t>  </a:t>
            </a:r>
            <a:r>
              <a:rPr lang="ru-RU" sz="3200" i="1" dirty="0" err="1" smtClean="0"/>
              <a:t>Мәтін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бойынша</a:t>
            </a:r>
            <a:r>
              <a:rPr lang="ru-RU" sz="3200" i="1" dirty="0" smtClean="0"/>
              <a:t>  с</a:t>
            </a:r>
            <a:r>
              <a:rPr lang="kk-KZ" sz="3200" i="1" dirty="0" smtClean="0"/>
              <a:t>ұрақтарға жауап беру </a:t>
            </a:r>
            <a:r>
              <a:rPr lang="ru-RU" sz="3200" i="1" dirty="0" smtClean="0"/>
              <a:t>     </a:t>
            </a:r>
            <a:endParaRPr lang="ru-RU" sz="3200" i="1" dirty="0"/>
          </a:p>
          <a:p>
            <a:r>
              <a:rPr lang="ru-RU" sz="3200" i="1" dirty="0"/>
              <a:t>  </a:t>
            </a:r>
            <a:r>
              <a:rPr lang="ru-RU" sz="3200" b="1" i="1" dirty="0" err="1" smtClean="0"/>
              <a:t>Жазылым</a:t>
            </a:r>
            <a:endParaRPr lang="ru-RU" sz="3200" b="1" i="1" dirty="0"/>
          </a:p>
          <a:p>
            <a:r>
              <a:rPr lang="ru-RU" sz="3200" i="1" dirty="0" smtClean="0"/>
              <a:t> 6 – </a:t>
            </a:r>
            <a:r>
              <a:rPr lang="ru-RU" sz="3200" i="1" dirty="0" err="1" smtClean="0"/>
              <a:t>тапсырма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көп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нүктенің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орнына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тиісті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қосымшаларды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жалғау</a:t>
            </a:r>
            <a:endParaRPr lang="ru-RU" sz="3200" i="1" dirty="0"/>
          </a:p>
          <a:p>
            <a:r>
              <a:rPr lang="ru-RU" sz="3200" i="1" dirty="0"/>
              <a:t> </a:t>
            </a:r>
            <a:r>
              <a:rPr lang="ru-RU" sz="3200" b="1" i="1" dirty="0" err="1"/>
              <a:t>Үй</a:t>
            </a:r>
            <a:r>
              <a:rPr lang="ru-RU" sz="3200" b="1" i="1" dirty="0"/>
              <a:t> </a:t>
            </a:r>
            <a:r>
              <a:rPr lang="ru-RU" sz="3200" b="1" i="1" dirty="0" err="1"/>
              <a:t>тапсырмасын</a:t>
            </a:r>
            <a:r>
              <a:rPr lang="ru-RU" sz="3200" b="1" i="1" dirty="0"/>
              <a:t> </a:t>
            </a:r>
            <a:r>
              <a:rPr lang="ru-RU" sz="3200" b="1" i="1" dirty="0" err="1"/>
              <a:t>қорытындылау</a:t>
            </a:r>
            <a:r>
              <a:rPr lang="ru-RU" sz="3200" b="1" i="1" dirty="0"/>
              <a:t> </a:t>
            </a:r>
            <a:r>
              <a:rPr lang="ru-RU" sz="3200" i="1" dirty="0"/>
              <a:t>(</a:t>
            </a:r>
            <a:r>
              <a:rPr lang="ru-RU" sz="3200" i="1" dirty="0" err="1"/>
              <a:t>Мезгіл</a:t>
            </a:r>
            <a:r>
              <a:rPr lang="ru-RU" sz="3200" i="1" dirty="0"/>
              <a:t>, </a:t>
            </a:r>
            <a:r>
              <a:rPr lang="ru-RU" sz="3200" i="1" dirty="0" err="1"/>
              <a:t>мекен</a:t>
            </a:r>
            <a:r>
              <a:rPr lang="ru-RU" sz="3200" i="1" dirty="0"/>
              <a:t> </a:t>
            </a:r>
            <a:r>
              <a:rPr lang="ru-RU" sz="3200" i="1" dirty="0" err="1"/>
              <a:t>үстеулерді</a:t>
            </a:r>
            <a:r>
              <a:rPr lang="ru-RU" sz="3200" i="1" dirty="0"/>
              <a:t> </a:t>
            </a:r>
            <a:r>
              <a:rPr lang="ru-RU" sz="3200" i="1" dirty="0" err="1" smtClean="0"/>
              <a:t>қайталау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сөйлем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құрау</a:t>
            </a:r>
            <a:r>
              <a:rPr lang="ru-RU" sz="3200" i="1" dirty="0" smtClean="0"/>
              <a:t> ) 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842117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/>
              <a:t>Психологиялық</a:t>
            </a:r>
            <a:r>
              <a:rPr lang="ru-RU" i="1" dirty="0"/>
              <a:t> </a:t>
            </a:r>
            <a:r>
              <a:rPr lang="ru-RU" i="1" dirty="0" err="1"/>
              <a:t>ахуал</a:t>
            </a:r>
            <a:r>
              <a:rPr lang="ru-RU" i="1" dirty="0"/>
              <a:t> </a:t>
            </a:r>
            <a:r>
              <a:rPr lang="ru-RU" i="1" dirty="0" err="1"/>
              <a:t>қалыптастыру</a:t>
            </a:r>
            <a:endParaRPr lang="ru-RU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352928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9541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/>
              <a:t>Оқушы </a:t>
            </a:r>
            <a:r>
              <a:rPr lang="ru-RU" i="1" dirty="0" err="1"/>
              <a:t>қ</a:t>
            </a:r>
            <a:r>
              <a:rPr lang="ru-RU" i="1" dirty="0" err="1" smtClean="0"/>
              <a:t>ызығушылығын</a:t>
            </a:r>
            <a:r>
              <a:rPr lang="ru-RU" i="1" dirty="0" smtClean="0"/>
              <a:t> </a:t>
            </a:r>
            <a:r>
              <a:rPr lang="ru-RU" i="1" dirty="0" err="1"/>
              <a:t>ояту</a:t>
            </a:r>
            <a:r>
              <a:rPr lang="ru-RU" i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xxx\Desktop\6689974d-75a3-4322-bc18-0bb19e1e60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208912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92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255183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12845"/>
            <a:ext cx="84969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967335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772816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еда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быстрого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                                    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полуфабрикаты                    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срок годности,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Тез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бұзылады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быстро портится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предупреждение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часто, </a:t>
            </a:r>
            <a:endParaRPr lang="en-US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апа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качество,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ртық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салмақ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лишний вес,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Гастроэнтеролог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врач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гастроэнтеролог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25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Фастфудтың зияны»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өтті.Сынып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гастроэнтеролог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қатысты.Дәрігерлер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айтты.Гамбургер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хот – дог,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қуылған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картоп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сусындардың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ескертті.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тағамдарының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зиян.Сендер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біліңдер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қаназдық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асқазан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1306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Вред </a:t>
            </a:r>
            <a:r>
              <a:rPr lang="ru-RU" i="1" dirty="0" err="1"/>
              <a:t>фастфуда</a:t>
            </a:r>
            <a:r>
              <a:rPr lang="ru-RU" i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dirty="0" smtClean="0"/>
              <a:t> 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в школе прошел классный час на тему «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В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классном часе приняли участие учащиеся , врач – гастроэнтеролог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рассказали школьникам о продуктах, которые можно быстро приготовить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Гамбургеры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хот-доги, картошка в масле, газированные напитки-Вред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сказали: "изготовители не заботятся о качестве блюд быстрого питания. Поэтому блюдо из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быстро портится и вызывает много болезней. Дети любят блюда быстрого питания. Он вредит здоровью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должны уметь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питаться". В настоящее время у детей в возрасте от 6 до 14 лет чаще встречается анемия. А боль в желудке стоит на первом месте. Блюда из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фастфуда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добавляют лишний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вес.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28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Зерделі сұрақ, ұтымды жауап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27483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34076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i="1" dirty="0" smtClean="0"/>
              <a:t>1</a:t>
            </a:r>
            <a:r>
              <a:rPr lang="ru-RU" sz="3200" i="1" dirty="0"/>
              <a:t>) </a:t>
            </a:r>
            <a:r>
              <a:rPr lang="ru-RU" sz="3200" i="1" dirty="0" err="1"/>
              <a:t>Мектепте</a:t>
            </a:r>
            <a:r>
              <a:rPr lang="ru-RU" sz="3200" i="1" dirty="0"/>
              <a:t> не </a:t>
            </a:r>
            <a:r>
              <a:rPr lang="ru-RU" sz="3200" i="1" dirty="0" err="1"/>
              <a:t>өтті</a:t>
            </a:r>
            <a:r>
              <a:rPr lang="ru-RU" sz="3200" i="1" dirty="0"/>
              <a:t>? </a:t>
            </a:r>
          </a:p>
          <a:p>
            <a:r>
              <a:rPr lang="ru-RU" sz="3200" i="1" dirty="0"/>
              <a:t>2) </a:t>
            </a:r>
            <a:r>
              <a:rPr lang="ru-RU" sz="3200" i="1" dirty="0" err="1"/>
              <a:t>Сынып</a:t>
            </a:r>
            <a:r>
              <a:rPr lang="ru-RU" sz="3200" i="1" dirty="0"/>
              <a:t> </a:t>
            </a:r>
            <a:r>
              <a:rPr lang="ru-RU" sz="3200" i="1" dirty="0" err="1"/>
              <a:t>сағаты</a:t>
            </a:r>
            <a:r>
              <a:rPr lang="ru-RU" sz="3200" i="1" dirty="0"/>
              <a:t> </a:t>
            </a:r>
            <a:r>
              <a:rPr lang="ru-RU" sz="3200" i="1" dirty="0" err="1"/>
              <a:t>қандай</a:t>
            </a:r>
            <a:r>
              <a:rPr lang="ru-RU" sz="3200" i="1" dirty="0"/>
              <a:t> </a:t>
            </a:r>
            <a:r>
              <a:rPr lang="ru-RU" sz="3200" i="1" dirty="0" err="1"/>
              <a:t>тақырыпта</a:t>
            </a:r>
            <a:r>
              <a:rPr lang="ru-RU" sz="3200" i="1" dirty="0"/>
              <a:t> </a:t>
            </a:r>
            <a:r>
              <a:rPr lang="ru-RU" sz="3200" i="1" dirty="0" err="1"/>
              <a:t>өтті</a:t>
            </a:r>
            <a:r>
              <a:rPr lang="ru-RU" sz="3200" i="1" dirty="0"/>
              <a:t>? </a:t>
            </a:r>
          </a:p>
          <a:p>
            <a:r>
              <a:rPr lang="ru-RU" sz="3200" i="1" dirty="0"/>
              <a:t>3) </a:t>
            </a:r>
            <a:r>
              <a:rPr lang="ru-RU" sz="3200" i="1" dirty="0" err="1"/>
              <a:t>Оған</a:t>
            </a:r>
            <a:r>
              <a:rPr lang="ru-RU" sz="3200" i="1" dirty="0"/>
              <a:t> </a:t>
            </a:r>
            <a:r>
              <a:rPr lang="ru-RU" sz="3200" i="1" dirty="0" err="1"/>
              <a:t>кімдер</a:t>
            </a:r>
            <a:r>
              <a:rPr lang="ru-RU" sz="3200" i="1" dirty="0"/>
              <a:t> </a:t>
            </a:r>
            <a:r>
              <a:rPr lang="ru-RU" sz="3200" i="1" dirty="0" err="1"/>
              <a:t>қатысты</a:t>
            </a:r>
            <a:r>
              <a:rPr lang="ru-RU" sz="3200" i="1" dirty="0"/>
              <a:t>? </a:t>
            </a:r>
          </a:p>
          <a:p>
            <a:r>
              <a:rPr lang="ru-RU" sz="3200" i="1" dirty="0"/>
              <a:t>4) </a:t>
            </a:r>
            <a:r>
              <a:rPr lang="ru-RU" sz="3200" i="1" dirty="0" err="1"/>
              <a:t>Дәрігерлер</a:t>
            </a:r>
            <a:r>
              <a:rPr lang="ru-RU" sz="3200" i="1" dirty="0"/>
              <a:t> </a:t>
            </a:r>
            <a:r>
              <a:rPr lang="ru-RU" sz="3200" i="1" dirty="0" err="1"/>
              <a:t>оқушыларға</a:t>
            </a:r>
            <a:r>
              <a:rPr lang="ru-RU" sz="3200" i="1" dirty="0"/>
              <a:t> не </a:t>
            </a:r>
            <a:r>
              <a:rPr lang="ru-RU" sz="3200" i="1" dirty="0" err="1"/>
              <a:t>туралы</a:t>
            </a:r>
            <a:r>
              <a:rPr lang="ru-RU" sz="3200" i="1" dirty="0"/>
              <a:t> </a:t>
            </a:r>
            <a:r>
              <a:rPr lang="ru-RU" sz="3200" i="1" dirty="0" err="1"/>
              <a:t>айтты</a:t>
            </a:r>
            <a:r>
              <a:rPr lang="ru-RU" sz="3200" i="1" dirty="0"/>
              <a:t> ? </a:t>
            </a:r>
          </a:p>
          <a:p>
            <a:r>
              <a:rPr lang="ru-RU" sz="3200" i="1" dirty="0"/>
              <a:t>5)</a:t>
            </a:r>
            <a:r>
              <a:rPr lang="ru-RU" sz="3200" i="1" dirty="0" err="1"/>
              <a:t>Фастфут</a:t>
            </a:r>
            <a:r>
              <a:rPr lang="ru-RU" sz="3200" i="1" dirty="0"/>
              <a:t> </a:t>
            </a:r>
            <a:r>
              <a:rPr lang="ru-RU" sz="3200" i="1" dirty="0" err="1"/>
              <a:t>тағамдары</a:t>
            </a:r>
            <a:r>
              <a:rPr lang="ru-RU" sz="3200" i="1" dirty="0"/>
              <a:t> неге тез </a:t>
            </a:r>
            <a:r>
              <a:rPr lang="ru-RU" sz="3200" i="1" dirty="0" err="1" smtClean="0"/>
              <a:t>бұзылады</a:t>
            </a:r>
            <a:r>
              <a:rPr lang="ru-RU" sz="3200" i="1" dirty="0"/>
              <a:t>? </a:t>
            </a:r>
          </a:p>
          <a:p>
            <a:r>
              <a:rPr lang="ru-RU" sz="3200" i="1" dirty="0"/>
              <a:t> 6) </a:t>
            </a:r>
            <a:r>
              <a:rPr lang="ru-RU" sz="3200" i="1" dirty="0" err="1"/>
              <a:t>Фастфут</a:t>
            </a:r>
            <a:r>
              <a:rPr lang="ru-RU" sz="3200" i="1" dirty="0"/>
              <a:t> </a:t>
            </a:r>
            <a:r>
              <a:rPr lang="ru-RU" sz="3200" i="1" dirty="0" err="1"/>
              <a:t>тағамдарының</a:t>
            </a:r>
            <a:r>
              <a:rPr lang="ru-RU" sz="3200" i="1" dirty="0"/>
              <a:t> </a:t>
            </a:r>
            <a:r>
              <a:rPr lang="ru-RU" sz="3200" i="1" dirty="0" err="1"/>
              <a:t>қандай</a:t>
            </a:r>
            <a:r>
              <a:rPr lang="ru-RU" sz="3200" i="1" dirty="0"/>
              <a:t> </a:t>
            </a:r>
            <a:r>
              <a:rPr lang="ru-RU" sz="3200" i="1" dirty="0" err="1"/>
              <a:t>зияны</a:t>
            </a:r>
            <a:r>
              <a:rPr lang="ru-RU" sz="3200" i="1" dirty="0"/>
              <a:t> бар?</a:t>
            </a:r>
          </a:p>
        </p:txBody>
      </p:sp>
    </p:spTree>
    <p:extLst>
      <p:ext uri="{BB962C8B-B14F-4D97-AF65-F5344CB8AC3E}">
        <p14:creationId xmlns:p14="http://schemas.microsoft.com/office/powerpoint/2010/main" val="2586069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Венн </a:t>
            </a:r>
            <a:r>
              <a:rPr lang="ru-RU" b="1" dirty="0" err="1"/>
              <a:t>диограммасы</a:t>
            </a:r>
            <a:r>
              <a:rPr lang="ru-RU" b="1" dirty="0"/>
              <a:t>  </a:t>
            </a:r>
            <a:r>
              <a:rPr lang="ru-RU" b="1" dirty="0" err="1"/>
              <a:t>Білдім</a:t>
            </a:r>
            <a:r>
              <a:rPr lang="ru-RU" b="1" dirty="0"/>
              <a:t>, </a:t>
            </a:r>
            <a:r>
              <a:rPr lang="ru-RU" b="1" dirty="0" err="1"/>
              <a:t>Түсіндім</a:t>
            </a:r>
            <a:r>
              <a:rPr lang="ru-RU" b="1" dirty="0"/>
              <a:t>, </a:t>
            </a:r>
            <a:r>
              <a:rPr lang="ru-RU" b="1" dirty="0" err="1"/>
              <a:t>Ақпарат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274838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қайсысы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гамбургерді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қайсысы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өнімд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жейді.Оқушылардың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салыстырып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ой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бөлісіңдер.Өз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пікіріңді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459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501</Words>
  <Application>Microsoft Office PowerPoint</Application>
  <PresentationFormat>Экран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Сабақтың тақырыбы:«Фасфудтың зияны»     мезгіл, мекен үстеуді   қайталау </vt:lpstr>
      <vt:lpstr> Үй тапсырмасын сұрау </vt:lpstr>
      <vt:lpstr>Психологиялық ахуал қалыптастыру</vt:lpstr>
      <vt:lpstr>Оқушы қызығушылығын ояту </vt:lpstr>
      <vt:lpstr>«Сөздік кесте» әдісі </vt:lpstr>
      <vt:lpstr>        Мені түсін  әдісі «Фастфудтың зияны»       Бүгін мектепте «Фастфудтар» деген тақырыпта  сынып сағаты өтті.Сынып сағатына оқушылар , гастроэнтеролог – дәрігер қатысты.Дәрігерлер мектеп оқушыларына тез дайындалатын тағам туралы айтты.Гамбургер, хот – дог, майға қуылған картоп, газдалған сусындардың зиян екенін ескертті.Олар:«Дайындаушылар фастфуд тағамдарының сапасына қарамайды. Сондықтан фастфуд тағамы тез бұзылып, көп ауруға себеп болады. Балалар фастфуд тағамдарын жақсы көреді. Ол денсаулыққа зиян.Сендер дұрыс тамақтана біліңдер», - деді.    Қазір 6 жастан 14 жасқа дейінгі балаларда қаназдық ауруы көп кездеседі. Ал асқазан ауруы бірінші орында тұр. Фастфуд тағамдары артық салмақ қосады. </vt:lpstr>
      <vt:lpstr>Вред фастфуда </vt:lpstr>
      <vt:lpstr> Зерделі сұрақ, ұтымды жауап </vt:lpstr>
      <vt:lpstr>Венн диограммасы  Білдім, Түсіндім, Ақпарат</vt:lpstr>
      <vt:lpstr>Презентация PowerPoint</vt:lpstr>
      <vt:lpstr>  «Дұрыс нұсқасын тап» әдісі                      Ой қозғау Үш қатардағы сөздерді қолданып, сөйлем құра   </vt:lpstr>
      <vt:lpstr>«Даналық ағашы»                                                                                                       «Ойлан. Пікірлес» әдісі </vt:lpstr>
      <vt:lpstr>Кері байланыс  «Кері байланыс бутерброды» әдісімен </vt:lpstr>
      <vt:lpstr>Үй тапсырмасы</vt:lpstr>
      <vt:lpstr>Рефлексия «Стикер» әдісі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Сабақтың тақырыбы :«Саятшы Ораз»  бұйрық рай өткенді қайталау </dc:title>
  <dc:creator>xxx</dc:creator>
  <cp:lastModifiedBy>Ученик</cp:lastModifiedBy>
  <cp:revision>34</cp:revision>
  <dcterms:created xsi:type="dcterms:W3CDTF">2020-12-04T13:30:13Z</dcterms:created>
  <dcterms:modified xsi:type="dcterms:W3CDTF">2021-01-19T10:33:32Z</dcterms:modified>
</cp:coreProperties>
</file>