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4" r:id="rId3"/>
    <p:sldId id="258" r:id="rId4"/>
    <p:sldId id="259" r:id="rId5"/>
    <p:sldId id="260" r:id="rId6"/>
    <p:sldId id="266" r:id="rId7"/>
    <p:sldId id="261" r:id="rId8"/>
    <p:sldId id="262" r:id="rId9"/>
    <p:sldId id="263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png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3A6BFE-781B-45C4-AE96-3482EBBEB49A}" type="datetimeFigureOut">
              <a:rPr lang="ru-RU" smtClean="0"/>
              <a:pPr/>
              <a:t>09.03.2022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41AC84-55FE-4360-A8C8-C3ACC926963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3A6BFE-781B-45C4-AE96-3482EBBEB49A}" type="datetimeFigureOut">
              <a:rPr lang="ru-RU" smtClean="0"/>
              <a:pPr/>
              <a:t>09.03.2022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41AC84-55FE-4360-A8C8-C3ACC926963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3A6BFE-781B-45C4-AE96-3482EBBEB49A}" type="datetimeFigureOut">
              <a:rPr lang="ru-RU" smtClean="0"/>
              <a:pPr/>
              <a:t>09.03.2022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41AC84-55FE-4360-A8C8-C3ACC926963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3A6BFE-781B-45C4-AE96-3482EBBEB49A}" type="datetimeFigureOut">
              <a:rPr lang="ru-RU" smtClean="0"/>
              <a:pPr/>
              <a:t>09.03.2022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41AC84-55FE-4360-A8C8-C3ACC926963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3A6BFE-781B-45C4-AE96-3482EBBEB49A}" type="datetimeFigureOut">
              <a:rPr lang="ru-RU" smtClean="0"/>
              <a:pPr/>
              <a:t>09.03.2022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41AC84-55FE-4360-A8C8-C3ACC926963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3A6BFE-781B-45C4-AE96-3482EBBEB49A}" type="datetimeFigureOut">
              <a:rPr lang="ru-RU" smtClean="0"/>
              <a:pPr/>
              <a:t>09.03.2022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41AC84-55FE-4360-A8C8-C3ACC926963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3A6BFE-781B-45C4-AE96-3482EBBEB49A}" type="datetimeFigureOut">
              <a:rPr lang="ru-RU" smtClean="0"/>
              <a:pPr/>
              <a:t>09.03.2022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41AC84-55FE-4360-A8C8-C3ACC926963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3A6BFE-781B-45C4-AE96-3482EBBEB49A}" type="datetimeFigureOut">
              <a:rPr lang="ru-RU" smtClean="0"/>
              <a:pPr/>
              <a:t>09.03.2022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41AC84-55FE-4360-A8C8-C3ACC926963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3A6BFE-781B-45C4-AE96-3482EBBEB49A}" type="datetimeFigureOut">
              <a:rPr lang="ru-RU" smtClean="0"/>
              <a:pPr/>
              <a:t>09.03.2022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41AC84-55FE-4360-A8C8-C3ACC926963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3A6BFE-781B-45C4-AE96-3482EBBEB49A}" type="datetimeFigureOut">
              <a:rPr lang="ru-RU" smtClean="0"/>
              <a:pPr/>
              <a:t>09.03.2022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41AC84-55FE-4360-A8C8-C3ACC926963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3A6BFE-781B-45C4-AE96-3482EBBEB49A}" type="datetimeFigureOut">
              <a:rPr lang="ru-RU" smtClean="0"/>
              <a:pPr/>
              <a:t>09.03.2022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41AC84-55FE-4360-A8C8-C3ACC926963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3A6BFE-781B-45C4-AE96-3482EBBEB49A}" type="datetimeFigureOut">
              <a:rPr lang="ru-RU" smtClean="0"/>
              <a:pPr/>
              <a:t>09.03.2022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41AC84-55FE-4360-A8C8-C3ACC9269636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kk-KZ" dirty="0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Наурыздың тоғызы</a:t>
            </a:r>
            <a:br>
              <a:rPr lang="kk-KZ" dirty="0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dirty="0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Сынып жұмысы</a:t>
            </a:r>
            <a:br>
              <a:rPr lang="kk-KZ" dirty="0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dirty="0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Адамның бір қызығы бала деген...</a:t>
            </a:r>
            <a:br>
              <a:rPr lang="kk-KZ" dirty="0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dirty="0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Мезгіл үстеу</a:t>
            </a:r>
            <a:endParaRPr lang="ru-RU" dirty="0">
              <a:solidFill>
                <a:schemeClr val="bg2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25470"/>
          </a:xfrm>
        </p:spPr>
        <p:txBody>
          <a:bodyPr>
            <a:normAutofit fontScale="90000"/>
          </a:bodyPr>
          <a:lstStyle/>
          <a:p>
            <a:r>
              <a:rPr lang="kk-KZ" dirty="0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“Миға шабуыл” әдісі</a:t>
            </a:r>
            <a:endParaRPr lang="ru-RU" dirty="0">
              <a:solidFill>
                <a:schemeClr val="bg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2471742"/>
          </a:xfrm>
        </p:spPr>
        <p:txBody>
          <a:bodyPr/>
          <a:lstStyle/>
          <a:p>
            <a:pPr>
              <a:buNone/>
            </a:pPr>
            <a:r>
              <a:rPr lang="ru-RU" dirty="0" err="1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Балалы</a:t>
            </a:r>
            <a:r>
              <a:rPr lang="ru-RU" dirty="0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үй </a:t>
            </a:r>
            <a:r>
              <a:rPr lang="ru-RU" dirty="0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- базар, </a:t>
            </a:r>
            <a:r>
              <a:rPr lang="ru-RU" dirty="0" err="1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баласыз</a:t>
            </a:r>
            <a:r>
              <a:rPr lang="ru-RU" dirty="0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үй </a:t>
            </a:r>
            <a:r>
              <a:rPr lang="ru-RU" dirty="0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dirty="0" err="1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қу </a:t>
            </a:r>
            <a:r>
              <a:rPr lang="ru-RU" dirty="0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мазар. </a:t>
            </a:r>
          </a:p>
          <a:p>
            <a:pPr>
              <a:buNone/>
            </a:pPr>
            <a:r>
              <a:rPr lang="ru-RU" dirty="0" err="1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Балалы</a:t>
            </a:r>
            <a:r>
              <a:rPr lang="ru-RU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үйдің ұрлығы </a:t>
            </a:r>
            <a:r>
              <a:rPr lang="ru-RU" dirty="0" err="1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жатпас</a:t>
            </a:r>
            <a:r>
              <a:rPr lang="ru-RU" dirty="0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>
              <a:buNone/>
            </a:pPr>
            <a:r>
              <a:rPr lang="kk-KZ" dirty="0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Бала тілі  балдан тәтті. </a:t>
            </a:r>
          </a:p>
          <a:p>
            <a:pPr>
              <a:buNone/>
            </a:pPr>
            <a:r>
              <a:rPr lang="ru-RU" dirty="0" err="1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Ананың сүті </a:t>
            </a:r>
            <a:r>
              <a:rPr lang="ru-RU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– бал, </a:t>
            </a:r>
            <a:r>
              <a:rPr lang="ru-RU" dirty="0" err="1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баланың тілі</a:t>
            </a:r>
            <a:r>
              <a:rPr lang="ru-RU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 — бал</a:t>
            </a:r>
            <a:r>
              <a:rPr lang="ru-RU" dirty="0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>
              <a:buNone/>
            </a:pPr>
            <a:endParaRPr lang="ru-RU" dirty="0">
              <a:solidFill>
                <a:schemeClr val="bg2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dirty="0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“1 минуттағы ой” әдісі</a:t>
            </a:r>
            <a:endParaRPr lang="ru-RU" dirty="0">
              <a:solidFill>
                <a:schemeClr val="bg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857224" y="1857364"/>
            <a:ext cx="4000528" cy="3786214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285728"/>
            <a:ext cx="8229600" cy="1428760"/>
          </a:xfrm>
        </p:spPr>
        <p:txBody>
          <a:bodyPr>
            <a:normAutofit/>
          </a:bodyPr>
          <a:lstStyle/>
          <a:p>
            <a:r>
              <a:rPr lang="kk-KZ" sz="2800" b="1" dirty="0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1 – Тапсырма. </a:t>
            </a:r>
            <a:r>
              <a:rPr lang="ru-RU" sz="2800" dirty="0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dirty="0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2800" dirty="0">
              <a:solidFill>
                <a:schemeClr val="bg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000108"/>
            <a:ext cx="8229600" cy="1643073"/>
          </a:xfrm>
        </p:spPr>
        <p:txBody>
          <a:bodyPr>
            <a:normAutofit fontScale="40000" lnSpcReduction="20000"/>
          </a:bodyPr>
          <a:lstStyle/>
          <a:p>
            <a:r>
              <a:rPr lang="kk-KZ" sz="6000" b="1" u="sng" dirty="0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Т</a:t>
            </a:r>
            <a:r>
              <a:rPr lang="kk-KZ" sz="6000" b="1" u="sng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6000" dirty="0">
              <a:solidFill>
                <a:schemeClr val="bg2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sz="6000" b="1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«Борт журналы» </a:t>
            </a:r>
            <a:r>
              <a:rPr lang="kk-KZ" sz="6000" b="1" dirty="0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әдісі. </a:t>
            </a:r>
            <a:r>
              <a:rPr lang="kk-KZ" sz="6000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Оқушылар келесі сұрақтарға жауап жазады:</a:t>
            </a:r>
            <a:endParaRPr lang="ru-RU" sz="6000" dirty="0">
              <a:solidFill>
                <a:schemeClr val="bg2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>
              <a:solidFill>
                <a:schemeClr val="bg2"/>
              </a:solidFill>
            </a:endParaRPr>
          </a:p>
          <a:p>
            <a:pPr>
              <a:buNone/>
            </a:pPr>
            <a:r>
              <a:rPr lang="kk-KZ" b="1" dirty="0">
                <a:solidFill>
                  <a:schemeClr val="bg2"/>
                </a:solidFill>
              </a:rPr>
              <a:t> </a:t>
            </a:r>
            <a:endParaRPr lang="ru-RU" dirty="0">
              <a:solidFill>
                <a:schemeClr val="bg2"/>
              </a:solidFill>
            </a:endParaRPr>
          </a:p>
          <a:p>
            <a:pPr>
              <a:buNone/>
            </a:pPr>
            <a:endParaRPr lang="ru-RU" dirty="0"/>
          </a:p>
          <a:p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500034" y="2428868"/>
          <a:ext cx="8215370" cy="314327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07685"/>
                <a:gridCol w="4107685"/>
              </a:tblGrid>
              <a:tr h="1289547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>
                          <a:latin typeface="Times New Roman"/>
                          <a:ea typeface="Times New Roman"/>
                          <a:cs typeface="Times New Roman"/>
                        </a:rPr>
                        <a:t>Берілген тақырып бойынша маған не белгілі? Мен не білемін?</a:t>
                      </a:r>
                      <a:endParaRPr lang="ru-RU" sz="2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>
                          <a:latin typeface="Times New Roman"/>
                          <a:ea typeface="Times New Roman"/>
                          <a:cs typeface="Times New Roman"/>
                        </a:rPr>
                        <a:t>Мәтіннен қандай жаңалық туралы білдім?</a:t>
                      </a:r>
                      <a:endParaRPr lang="ru-RU" sz="2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853725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54032"/>
          </a:xfrm>
        </p:spPr>
        <p:txBody>
          <a:bodyPr>
            <a:normAutofit/>
          </a:bodyPr>
          <a:lstStyle/>
          <a:p>
            <a:r>
              <a:rPr lang="kk-KZ" sz="3600" dirty="0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2- тапсырма</a:t>
            </a:r>
            <a:endParaRPr lang="ru-RU" sz="3600" dirty="0">
              <a:solidFill>
                <a:schemeClr val="bg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071546"/>
            <a:ext cx="8229600" cy="5054617"/>
          </a:xfrm>
        </p:spPr>
        <p:txBody>
          <a:bodyPr/>
          <a:lstStyle/>
          <a:p>
            <a:r>
              <a:rPr lang="kk-KZ" b="1" dirty="0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Т.</a:t>
            </a:r>
          </a:p>
          <a:p>
            <a:r>
              <a:rPr lang="kk-KZ" b="1" dirty="0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«ДЖИГСО</a:t>
            </a:r>
            <a:r>
              <a:rPr lang="kk-KZ" b="1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» </a:t>
            </a:r>
            <a:endParaRPr lang="ru-RU" dirty="0">
              <a:solidFill>
                <a:schemeClr val="bg2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Мәтіннен үзінді беріледі</a:t>
            </a:r>
            <a:r>
              <a:rPr lang="kk-KZ" dirty="0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r>
              <a:rPr lang="kk-KZ" dirty="0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Дескриптор:</a:t>
            </a:r>
            <a:endParaRPr lang="ru-RU" dirty="0">
              <a:solidFill>
                <a:schemeClr val="bg2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kk-KZ" dirty="0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 Әр </a:t>
            </a:r>
            <a:r>
              <a:rPr lang="kk-KZ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топ үзіндінің мазмұны бойынша </a:t>
            </a:r>
            <a:endParaRPr lang="ru-RU" dirty="0">
              <a:solidFill>
                <a:schemeClr val="bg2"/>
              </a:solidFill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kk-KZ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Тақырып қояды. </a:t>
            </a:r>
            <a:endParaRPr lang="ru-RU" dirty="0">
              <a:solidFill>
                <a:schemeClr val="bg2"/>
              </a:solidFill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kk-KZ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Кластер арқылы үзіндіні қорғайды.</a:t>
            </a:r>
            <a:endParaRPr lang="ru-RU" dirty="0">
              <a:solidFill>
                <a:schemeClr val="bg2"/>
              </a:solidFill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kk-KZ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Тірек сөздерді табады.</a:t>
            </a:r>
            <a:endParaRPr lang="ru-RU" dirty="0">
              <a:solidFill>
                <a:schemeClr val="bg2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  <a:p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285728"/>
            <a:ext cx="8229600" cy="1428760"/>
          </a:xfrm>
        </p:spPr>
        <p:txBody>
          <a:bodyPr>
            <a:normAutofit/>
          </a:bodyPr>
          <a:lstStyle/>
          <a:p>
            <a:r>
              <a:rPr lang="kk-KZ" sz="2800" b="1" dirty="0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1 – Тапсырма. </a:t>
            </a:r>
            <a:r>
              <a:rPr lang="ru-RU" sz="2800" dirty="0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dirty="0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2800" dirty="0">
              <a:solidFill>
                <a:schemeClr val="bg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000108"/>
            <a:ext cx="8229600" cy="1643073"/>
          </a:xfrm>
        </p:spPr>
        <p:txBody>
          <a:bodyPr>
            <a:normAutofit fontScale="40000" lnSpcReduction="20000"/>
          </a:bodyPr>
          <a:lstStyle/>
          <a:p>
            <a:r>
              <a:rPr lang="kk-KZ" sz="6000" b="1" u="sng" dirty="0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Т</a:t>
            </a:r>
            <a:r>
              <a:rPr lang="kk-KZ" sz="6000" b="1" u="sng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6000" dirty="0">
              <a:solidFill>
                <a:schemeClr val="bg2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sz="6000" b="1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«Борт журналы» </a:t>
            </a:r>
            <a:r>
              <a:rPr lang="kk-KZ" sz="6000" b="1" dirty="0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әдісі. </a:t>
            </a:r>
            <a:r>
              <a:rPr lang="kk-KZ" sz="6000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Оқушылар келесі сұрақтарға жауап жазады:</a:t>
            </a:r>
            <a:endParaRPr lang="ru-RU" sz="6000" dirty="0">
              <a:solidFill>
                <a:schemeClr val="bg2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>
              <a:solidFill>
                <a:schemeClr val="bg2"/>
              </a:solidFill>
            </a:endParaRPr>
          </a:p>
          <a:p>
            <a:pPr>
              <a:buNone/>
            </a:pPr>
            <a:r>
              <a:rPr lang="kk-KZ" b="1" dirty="0">
                <a:solidFill>
                  <a:schemeClr val="bg2"/>
                </a:solidFill>
              </a:rPr>
              <a:t> </a:t>
            </a:r>
            <a:endParaRPr lang="ru-RU" dirty="0">
              <a:solidFill>
                <a:schemeClr val="bg2"/>
              </a:solidFill>
            </a:endParaRPr>
          </a:p>
          <a:p>
            <a:pPr>
              <a:buNone/>
            </a:pPr>
            <a:endParaRPr lang="ru-RU" dirty="0"/>
          </a:p>
          <a:p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500034" y="2428868"/>
          <a:ext cx="8215370" cy="314327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07685"/>
                <a:gridCol w="4107685"/>
              </a:tblGrid>
              <a:tr h="1289547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>
                          <a:latin typeface="Times New Roman"/>
                          <a:ea typeface="Times New Roman"/>
                          <a:cs typeface="Times New Roman"/>
                        </a:rPr>
                        <a:t>Берілген тақырып бойынша маған не белгілі? Мен не білемін?</a:t>
                      </a:r>
                      <a:endParaRPr lang="ru-RU" sz="2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>
                          <a:latin typeface="Times New Roman"/>
                          <a:ea typeface="Times New Roman"/>
                          <a:cs typeface="Times New Roman"/>
                        </a:rPr>
                        <a:t>Мәтіннен қандай жаңалық туралы білдім?</a:t>
                      </a:r>
                      <a:endParaRPr lang="ru-RU" sz="2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853725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57166"/>
            <a:ext cx="8229600" cy="428628"/>
          </a:xfrm>
        </p:spPr>
        <p:txBody>
          <a:bodyPr>
            <a:normAutofit fontScale="90000"/>
          </a:bodyPr>
          <a:lstStyle/>
          <a:p>
            <a:r>
              <a:rPr lang="kk-KZ" b="1" dirty="0" smtClean="0"/>
              <a:t/>
            </a:r>
            <a:br>
              <a:rPr lang="kk-KZ" b="1" dirty="0" smtClean="0"/>
            </a:br>
            <a:r>
              <a:rPr lang="kk-KZ" b="1" dirty="0"/>
              <a:t/>
            </a:r>
            <a:br>
              <a:rPr lang="kk-KZ" b="1" dirty="0"/>
            </a:br>
            <a:r>
              <a:rPr lang="kk-KZ" b="1" dirty="0" smtClean="0"/>
              <a:t/>
            </a:r>
            <a:br>
              <a:rPr lang="kk-KZ" b="1" dirty="0" smtClean="0"/>
            </a:br>
            <a:r>
              <a:rPr lang="kk-KZ" b="1" dirty="0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 </a:t>
            </a:r>
            <a:r>
              <a:rPr lang="kk-KZ" b="1" dirty="0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3– Тапсырма. </a:t>
            </a:r>
            <a:r>
              <a:rPr lang="kk-KZ" b="1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b="1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dirty="0"/>
              <a:t/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k-KZ" b="1" dirty="0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Ж. </a:t>
            </a:r>
            <a:r>
              <a:rPr lang="ru-RU" dirty="0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b="1" dirty="0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Құттықтау жазу.</a:t>
            </a:r>
          </a:p>
          <a:p>
            <a:r>
              <a:rPr lang="kk-KZ" b="1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Дескриптор:</a:t>
            </a:r>
            <a:endParaRPr lang="ru-RU" dirty="0">
              <a:solidFill>
                <a:schemeClr val="bg2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Әр оқушы құрылымын сақтай отырып, құттықтау жазады.</a:t>
            </a:r>
            <a:endParaRPr lang="ru-RU" dirty="0">
              <a:solidFill>
                <a:schemeClr val="bg2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Үстеудің мағыналық түрлерін пайдаланады.</a:t>
            </a:r>
            <a:endParaRPr lang="ru-RU" dirty="0">
              <a:solidFill>
                <a:schemeClr val="bg2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Құттықтауда үстеудің синонимдік қатарын қолданады.</a:t>
            </a:r>
            <a:endParaRPr lang="ru-RU" dirty="0">
              <a:solidFill>
                <a:schemeClr val="bg2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42852"/>
            <a:ext cx="8229600" cy="571504"/>
          </a:xfrm>
        </p:spPr>
        <p:txBody>
          <a:bodyPr>
            <a:normAutofit fontScale="90000"/>
          </a:bodyPr>
          <a:lstStyle/>
          <a:p>
            <a:r>
              <a:rPr lang="kk-KZ" sz="3600" dirty="0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Құттықтау жазудағы талаптар: </a:t>
            </a:r>
            <a:endParaRPr lang="ru-RU" sz="3600" dirty="0">
              <a:solidFill>
                <a:schemeClr val="bg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42910" y="1285860"/>
            <a:ext cx="7929618" cy="19288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3" name="Picture 5"/>
          <p:cNvPicPr>
            <a:picLocks noGrp="1" noChangeAspect="1" noChangeArrowheads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714348" y="714356"/>
            <a:ext cx="2143140" cy="5000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0" name="Горизонтальный свиток 9"/>
          <p:cNvSpPr/>
          <p:nvPr/>
        </p:nvSpPr>
        <p:spPr>
          <a:xfrm>
            <a:off x="285720" y="2857496"/>
            <a:ext cx="8643998" cy="4429156"/>
          </a:xfrm>
          <a:prstGeom prst="horizontalScroll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kk-KZ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kk-KZ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Тірек сөздер:</a:t>
            </a:r>
          </a:p>
          <a:p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Сәби, өмір, шілдехана, </a:t>
            </a:r>
            <a:r>
              <a:rPr lang="kk-KZ" sz="2400" b="1" i="1" dirty="0" smtClean="0">
                <a:latin typeface="Times New Roman" pitchFamily="18" charset="0"/>
                <a:cs typeface="Times New Roman" pitchFamily="18" charset="0"/>
              </a:rPr>
              <a:t>таудай</a:t>
            </a:r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, бауы берік болсын, </a:t>
            </a:r>
            <a:r>
              <a:rPr lang="kk-KZ" sz="2400" b="1" i="1" dirty="0" smtClean="0">
                <a:latin typeface="Times New Roman" pitchFamily="18" charset="0"/>
                <a:cs typeface="Times New Roman" pitchFamily="18" charset="0"/>
              </a:rPr>
              <a:t>артынан, ерекше </a:t>
            </a:r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ақылды, білімді, елінің елулісі, халқының қалаулысы, </a:t>
            </a:r>
            <a:r>
              <a:rPr lang="kk-KZ" sz="2400" b="1" i="1" dirty="0" smtClean="0">
                <a:latin typeface="Times New Roman" pitchFamily="18" charset="0"/>
                <a:cs typeface="Times New Roman" pitchFamily="18" charset="0"/>
              </a:rPr>
              <a:t>жоғары</a:t>
            </a:r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, жолы ақ болсын. </a:t>
            </a:r>
          </a:p>
          <a:p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Мына сөздердің синонимдерін тауып, құттықтаухатты жазуға кіріс.</a:t>
            </a:r>
          </a:p>
          <a:p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Таудай –</a:t>
            </a:r>
          </a:p>
          <a:p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Артынан-</a:t>
            </a:r>
          </a:p>
          <a:p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Ерекше-</a:t>
            </a:r>
          </a:p>
          <a:p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Жоғары-</a:t>
            </a:r>
          </a:p>
          <a:p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82660"/>
          </a:xfrm>
        </p:spPr>
        <p:txBody>
          <a:bodyPr/>
          <a:lstStyle/>
          <a:p>
            <a:r>
              <a:rPr lang="kk-KZ" b="1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Кері </a:t>
            </a:r>
            <a:r>
              <a:rPr lang="kk-KZ" b="1" dirty="0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 байланыс</a:t>
            </a:r>
            <a:r>
              <a:rPr lang="kk-KZ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ru-RU" dirty="0">
              <a:solidFill>
                <a:schemeClr val="bg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025" name="Object 1"/>
          <p:cNvGraphicFramePr>
            <a:graphicFrameLocks noChangeAspect="1"/>
          </p:cNvGraphicFramePr>
          <p:nvPr/>
        </p:nvGraphicFramePr>
        <p:xfrm>
          <a:off x="1000100" y="1571612"/>
          <a:ext cx="7358114" cy="4714908"/>
        </p:xfrm>
        <a:graphic>
          <a:graphicData uri="http://schemas.openxmlformats.org/presentationml/2006/ole">
            <p:oleObj spid="_x0000_s1025" name="Точечный рисунок" r:id="rId3" imgW="2133898" imgH="1724266" progId="PBrush">
              <p:embed/>
            </p:oleObj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95</TotalTime>
  <Words>203</Words>
  <Application>Microsoft Office PowerPoint</Application>
  <PresentationFormat>Экран (4:3)</PresentationFormat>
  <Paragraphs>47</Paragraphs>
  <Slides>9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1" baseType="lpstr">
      <vt:lpstr>Тема Office</vt:lpstr>
      <vt:lpstr>Точечный рисунок</vt:lpstr>
      <vt:lpstr>Наурыздың тоғызы Сынып жұмысы Адамның бір қызығы бала деген... Мезгіл үстеу</vt:lpstr>
      <vt:lpstr>“Миға шабуыл” әдісі</vt:lpstr>
      <vt:lpstr>“1 минуттағы ой” әдісі</vt:lpstr>
      <vt:lpstr>1 – Тапсырма.  </vt:lpstr>
      <vt:lpstr>2- тапсырма</vt:lpstr>
      <vt:lpstr>1 – Тапсырма.  </vt:lpstr>
      <vt:lpstr>    3– Тапсырма.    </vt:lpstr>
      <vt:lpstr>Құттықтау жазудағы талаптар: </vt:lpstr>
      <vt:lpstr>Кері  байланыс:</vt:lpstr>
    </vt:vector>
  </TitlesOfParts>
  <Company>DG Win&amp;Soft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Наурыздың тоғызы Сынып жұмысы Адамның бір қызығы бала деген... Мезгіл үстеу</dc:title>
  <dc:creator>1</dc:creator>
  <cp:lastModifiedBy>1</cp:lastModifiedBy>
  <cp:revision>3</cp:revision>
  <dcterms:created xsi:type="dcterms:W3CDTF">2022-03-08T17:28:45Z</dcterms:created>
  <dcterms:modified xsi:type="dcterms:W3CDTF">2022-03-09T03:22:08Z</dcterms:modified>
</cp:coreProperties>
</file>