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93" r:id="rId4"/>
    <p:sldId id="294" r:id="rId5"/>
    <p:sldId id="295" r:id="rId6"/>
    <p:sldId id="297" r:id="rId7"/>
    <p:sldId id="296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3" r:id="rId22"/>
    <p:sldId id="311" r:id="rId23"/>
    <p:sldId id="314" r:id="rId24"/>
    <p:sldId id="312" r:id="rId25"/>
    <p:sldId id="315" r:id="rId26"/>
    <p:sldId id="317" r:id="rId27"/>
    <p:sldId id="321" r:id="rId28"/>
    <p:sldId id="318" r:id="rId29"/>
    <p:sldId id="322" r:id="rId30"/>
    <p:sldId id="319" r:id="rId31"/>
    <p:sldId id="323" r:id="rId32"/>
    <p:sldId id="320" r:id="rId33"/>
    <p:sldId id="324" r:id="rId34"/>
    <p:sldId id="326" r:id="rId35"/>
    <p:sldId id="325" r:id="rId36"/>
    <p:sldId id="328" r:id="rId37"/>
    <p:sldId id="330" r:id="rId38"/>
    <p:sldId id="329" r:id="rId39"/>
    <p:sldId id="327" r:id="rId40"/>
    <p:sldId id="333" r:id="rId41"/>
    <p:sldId id="331" r:id="rId42"/>
    <p:sldId id="334" r:id="rId43"/>
    <p:sldId id="336" r:id="rId44"/>
    <p:sldId id="335" r:id="rId45"/>
    <p:sldId id="337" r:id="rId46"/>
    <p:sldId id="338" r:id="rId47"/>
    <p:sldId id="340" r:id="rId48"/>
    <p:sldId id="339" r:id="rId49"/>
    <p:sldId id="341" r:id="rId50"/>
    <p:sldId id="342" r:id="rId51"/>
    <p:sldId id="343" r:id="rId52"/>
    <p:sldId id="346" r:id="rId53"/>
    <p:sldId id="345" r:id="rId54"/>
    <p:sldId id="344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79" autoAdjust="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6.xml"/><Relationship Id="rId18" Type="http://schemas.openxmlformats.org/officeDocument/2006/relationships/slide" Target="slide36.xml"/><Relationship Id="rId26" Type="http://schemas.openxmlformats.org/officeDocument/2006/relationships/image" Target="../media/image5.jpeg"/><Relationship Id="rId3" Type="http://schemas.openxmlformats.org/officeDocument/2006/relationships/slide" Target="slide6.xml"/><Relationship Id="rId21" Type="http://schemas.openxmlformats.org/officeDocument/2006/relationships/slide" Target="slide42.xml"/><Relationship Id="rId7" Type="http://schemas.openxmlformats.org/officeDocument/2006/relationships/slide" Target="slide14.xml"/><Relationship Id="rId12" Type="http://schemas.openxmlformats.org/officeDocument/2006/relationships/slide" Target="slide24.xml"/><Relationship Id="rId17" Type="http://schemas.openxmlformats.org/officeDocument/2006/relationships/slide" Target="slide34.xml"/><Relationship Id="rId25" Type="http://schemas.openxmlformats.org/officeDocument/2006/relationships/slide" Target="slide50.xml"/><Relationship Id="rId2" Type="http://schemas.openxmlformats.org/officeDocument/2006/relationships/slide" Target="slide4.xml"/><Relationship Id="rId16" Type="http://schemas.openxmlformats.org/officeDocument/2006/relationships/slide" Target="slide32.xml"/><Relationship Id="rId20" Type="http://schemas.openxmlformats.org/officeDocument/2006/relationships/slide" Target="slide4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22.xml"/><Relationship Id="rId24" Type="http://schemas.openxmlformats.org/officeDocument/2006/relationships/slide" Target="slide48.xml"/><Relationship Id="rId5" Type="http://schemas.openxmlformats.org/officeDocument/2006/relationships/slide" Target="slide10.xml"/><Relationship Id="rId15" Type="http://schemas.openxmlformats.org/officeDocument/2006/relationships/slide" Target="slide30.xml"/><Relationship Id="rId23" Type="http://schemas.openxmlformats.org/officeDocument/2006/relationships/slide" Target="slide46.xml"/><Relationship Id="rId10" Type="http://schemas.openxmlformats.org/officeDocument/2006/relationships/slide" Target="slide20.xml"/><Relationship Id="rId19" Type="http://schemas.openxmlformats.org/officeDocument/2006/relationships/slide" Target="slide38.xml"/><Relationship Id="rId4" Type="http://schemas.openxmlformats.org/officeDocument/2006/relationships/slide" Target="slide8.xml"/><Relationship Id="rId9" Type="http://schemas.openxmlformats.org/officeDocument/2006/relationships/slide" Target="slide18.xml"/><Relationship Id="rId14" Type="http://schemas.openxmlformats.org/officeDocument/2006/relationships/slide" Target="slide28.xml"/><Relationship Id="rId22" Type="http://schemas.openxmlformats.org/officeDocument/2006/relationships/slide" Target="slide4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решение 3"/>
          <p:cNvSpPr/>
          <p:nvPr/>
        </p:nvSpPr>
        <p:spPr>
          <a:xfrm>
            <a:off x="467544" y="692696"/>
            <a:ext cx="8136904" cy="5400600"/>
          </a:xfrm>
          <a:prstGeom prst="flowChartDecisi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3366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705725"/>
            <a:ext cx="734481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“Қызық екен”</a:t>
            </a:r>
            <a:endParaRPr lang="ru-RU" sz="8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365104"/>
            <a:ext cx="2016224" cy="1843244"/>
          </a:xfrm>
          <a:prstGeom prst="rect">
            <a:avLst/>
          </a:prstGeom>
          <a:noFill/>
        </p:spPr>
      </p:pic>
      <p:pic>
        <p:nvPicPr>
          <p:cNvPr id="6" name="Рисунок 5" descr="1549656019_pic_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50" y="980728"/>
            <a:ext cx="8572500" cy="1861567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Кино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1938 жылы экранға шыққан “Амангелді” фильмінде қай күй орындалған?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“Адай”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“Кісен ашқан”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“Балбырауын”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196752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“Адай”</a:t>
            </a:r>
            <a:endParaRPr lang="ru-RU" sz="28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580112" y="4869160"/>
            <a:ext cx="2808312" cy="864096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???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Хертфордшир университеті ғалымдарының мәлімдеуінше...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Адам өтірік айтқанда сол көзін уқалайды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Әйелдерге қарағанда ер адамдар көп өтірік айтады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Ит өтірік айтқан адамды бірден сезеді.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484784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Әйелдерге қарағанда ер адамдар көп өтірік айтады</a:t>
            </a:r>
            <a:endParaRPr lang="ru-RU" sz="24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436096" y="4797152"/>
            <a:ext cx="2520280" cy="10801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735796" y="404664"/>
            <a:ext cx="3672408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Жорғалаушы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Слайд 15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Қолтырауын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Тілін шығара алмайды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 Түсін өзгерте алады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Кесілген құйрығын қайта өсіреді.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835696" y="126876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Тілін шығара алмайды</a:t>
            </a:r>
            <a:endParaRPr lang="ru-RU" sz="28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796136" y="5301208"/>
            <a:ext cx="2880320" cy="720080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Ғаламшар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Ай туралы деректердің қайсысы рас?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Айда тек 7 адам ғана болған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Ай сілкінісі болады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Атмосфера жоқ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907704" y="1484784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Ай сілкінісі болады</a:t>
            </a:r>
            <a:endParaRPr lang="ru-RU" sz="24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580112" y="5157192"/>
            <a:ext cx="2952328" cy="792088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Тағам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Слайд 19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Гамбургер мен газдалған тәтті сусын толық қорытылуы үшін...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7 сағат жаяу жүру керек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3 сағат билеу керек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1 сағат секіру керек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907704" y="1340768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7 сағат жаяу жүру керек</a:t>
            </a:r>
            <a:endParaRPr lang="ru-RU" sz="28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6084168" y="5661248"/>
            <a:ext cx="2304256" cy="648072"/>
          </a:xfrm>
          <a:prstGeom prst="leftArrow">
            <a:avLst>
              <a:gd name="adj1" fmla="val 50000"/>
              <a:gd name="adj2" fmla="val 5651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755576" y="0"/>
            <a:ext cx="7632848" cy="165618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Қызықты мәліметтер 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89756" y="1772816"/>
            <a:ext cx="8964488" cy="4608512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организміндегі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 мықты бұлшық 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жүрек 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Ал,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жүректің бұлшық еті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 шыдамды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Көзіңді ашып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тұрып түшкіру мүмкін 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Қара шоколадты тіс жегінің алдын алу үшін жейді екен.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бензиннен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 өтімді тауар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кофе.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Қанмен қамтамасыз етілмейтін</a:t>
            </a:r>
            <a:r>
              <a:rPr lang="ru-RU" sz="2400" dirty="0" smtClean="0"/>
              <a:t> </a:t>
            </a:r>
            <a:r>
              <a:rPr lang="ru-RU" sz="2400" dirty="0" err="1" smtClean="0"/>
              <a:t>жалғыз </a:t>
            </a:r>
            <a:r>
              <a:rPr lang="ru-RU" sz="2400" dirty="0" smtClean="0"/>
              <a:t>орган - </a:t>
            </a:r>
            <a:r>
              <a:rPr lang="ru-RU" sz="2400" dirty="0" err="1" smtClean="0"/>
              <a:t>бұл көздің қабығы</a:t>
            </a:r>
            <a:r>
              <a:rPr lang="ru-RU" sz="2400" dirty="0" smtClean="0"/>
              <a:t>. </a:t>
            </a:r>
            <a:r>
              <a:rPr lang="ru-RU" sz="2400" dirty="0" err="1" smtClean="0"/>
              <a:t>Қасаң қабық ауадан</a:t>
            </a:r>
            <a:r>
              <a:rPr lang="ru-RU" sz="2400" dirty="0" smtClean="0"/>
              <a:t> тек </a:t>
            </a:r>
            <a:r>
              <a:rPr lang="ru-RU" sz="2400" dirty="0" err="1" smtClean="0"/>
              <a:t>оттегін</a:t>
            </a:r>
            <a:r>
              <a:rPr lang="ru-RU" sz="2400" dirty="0" smtClean="0"/>
              <a:t> </a:t>
            </a:r>
            <a:r>
              <a:rPr lang="ru-RU" sz="2400" dirty="0" err="1" smtClean="0"/>
              <a:t>алады</a:t>
            </a:r>
            <a:endParaRPr lang="ru-RU" sz="2400" dirty="0" smtClean="0"/>
          </a:p>
          <a:p>
            <a:pPr lvl="0">
              <a:buFont typeface="Wingdings" pitchFamily="2" charset="2"/>
              <a:buChar char="Ø"/>
            </a:pPr>
            <a:r>
              <a:rPr lang="ru-RU" sz="2400" dirty="0" err="1" smtClean="0"/>
              <a:t>Күніне орташа</a:t>
            </a:r>
            <a:r>
              <a:rPr lang="ru-RU" sz="2400" dirty="0" smtClean="0"/>
              <a:t> </a:t>
            </a:r>
            <a:r>
              <a:rPr lang="ru-RU" sz="2400" dirty="0" err="1" smtClean="0"/>
              <a:t>адам</a:t>
            </a:r>
            <a:r>
              <a:rPr lang="ru-RU" sz="2400" dirty="0" smtClean="0"/>
              <a:t> </a:t>
            </a:r>
            <a:r>
              <a:rPr lang="ru-RU" sz="2400" dirty="0" err="1" smtClean="0"/>
              <a:t>денесі</a:t>
            </a:r>
            <a:r>
              <a:rPr lang="ru-RU" sz="2400" dirty="0" smtClean="0"/>
              <a:t>: </a:t>
            </a:r>
            <a:r>
              <a:rPr lang="ru-RU" sz="2400" dirty="0" err="1" smtClean="0"/>
              <a:t>барлық иттердегі</a:t>
            </a:r>
            <a:r>
              <a:rPr lang="ru-RU" sz="2400" dirty="0" smtClean="0"/>
              <a:t> </a:t>
            </a:r>
            <a:r>
              <a:rPr lang="ru-RU" sz="2400" dirty="0" err="1" smtClean="0"/>
              <a:t>бүргелерді өлтіруге жеткілікті</a:t>
            </a:r>
            <a:r>
              <a:rPr lang="ru-RU" sz="2400" dirty="0" smtClean="0"/>
              <a:t> </a:t>
            </a:r>
            <a:r>
              <a:rPr lang="ru-RU" sz="2400" dirty="0" err="1" smtClean="0"/>
              <a:t>күкірт, </a:t>
            </a:r>
            <a:r>
              <a:rPr lang="ru-RU" sz="2400" dirty="0" smtClean="0"/>
              <a:t>900 </a:t>
            </a:r>
            <a:r>
              <a:rPr lang="ru-RU" sz="2400" dirty="0" err="1" smtClean="0"/>
              <a:t>қарындаш жасауға қажетті көміртегі</a:t>
            </a:r>
            <a:r>
              <a:rPr lang="ru-RU" sz="2400" dirty="0" smtClean="0"/>
              <a:t>, 7 </a:t>
            </a:r>
            <a:r>
              <a:rPr lang="ru-RU" sz="2400" dirty="0" err="1" smtClean="0"/>
              <a:t>затқа арналған сабын</a:t>
            </a:r>
            <a:r>
              <a:rPr lang="ru-RU" sz="2400" dirty="0" smtClean="0"/>
              <a:t> </a:t>
            </a:r>
            <a:r>
              <a:rPr lang="ru-RU" sz="2400" dirty="0" err="1" smtClean="0"/>
              <a:t>майы</a:t>
            </a:r>
            <a:r>
              <a:rPr lang="ru-RU" sz="2400" dirty="0" smtClean="0"/>
              <a:t>, 50л </a:t>
            </a:r>
            <a:r>
              <a:rPr lang="ru-RU" sz="2400" dirty="0" err="1" smtClean="0"/>
              <a:t>бөшке толтыратын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мөлшерде </a:t>
            </a:r>
            <a:r>
              <a:rPr lang="ru-RU" sz="2400" dirty="0" smtClean="0"/>
              <a:t>су </a:t>
            </a:r>
            <a:r>
              <a:rPr lang="ru-RU" sz="2400" dirty="0" err="1" smtClean="0"/>
              <a:t>шығарады</a:t>
            </a:r>
            <a:r>
              <a:rPr lang="ru-RU" sz="2400" dirty="0" smtClean="0"/>
              <a:t>. 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Фобия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Кумпунофобия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Түймеден қорқу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Оқыған ақпаратты ұмытудан қорқу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Өрмекшіден қорқу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412776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Түймеден қорқу</a:t>
            </a:r>
            <a:endParaRPr lang="ru-RU" sz="28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724128" y="5085184"/>
            <a:ext cx="2808312" cy="864096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Салт дәстүр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“Ергенек” деген не?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Киіз үйдің есігін бастырғыш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Жайлауда су бастыруға арналған құрал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Қамшымен өру өнері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26876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Киіз үйдің есігін бастырғыш</a:t>
            </a:r>
            <a:endParaRPr lang="ru-RU" sz="28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508104" y="4941168"/>
            <a:ext cx="3168352" cy="792088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Дизайн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827584" y="1556792"/>
            <a:ext cx="7128792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Қазақстанның мемлекеттік туының авторы, суретші Шәкен Ниязбеков....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705678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Алматыдағы “Сары-Арқа” кинотеатрының дизайнын жасады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6912768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“ВОЛГА” көлігінің дизайнын жасауға атсалысқан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864096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Диана ханшайымның қолынан алғыс хат алды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259632" y="1412776"/>
            <a:ext cx="6912768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“ВОЛГА” көлігінің дизайнын жасауға атсалысқан</a:t>
            </a:r>
            <a:endParaRPr lang="ru-RU" sz="24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436096" y="5157192"/>
            <a:ext cx="3168352" cy="648072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Дерек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556792"/>
            <a:ext cx="58326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Піл туралы деректердің қайсысы рас?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Күніне 12 сағат ұйықтайды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Бірін-бірі жерлейді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2 жыл қорексіз өмір сүре алады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1979712" y="1268760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Бірін-бірі жерлейді</a:t>
            </a:r>
            <a:endParaRPr lang="ru-RU" sz="2400" dirty="0"/>
          </a:p>
        </p:txBody>
      </p:sp>
      <p:sp>
        <p:nvSpPr>
          <p:cNvPr id="6" name="Стрелка влево 5">
            <a:hlinkClick r:id="rId2" action="ppaction://hlinksldjump"/>
          </p:cNvPr>
          <p:cNvSpPr/>
          <p:nvPr/>
        </p:nvSpPr>
        <p:spPr>
          <a:xfrm>
            <a:off x="5796136" y="5013176"/>
            <a:ext cx="2592288" cy="792088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Лақап ат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Слайд 29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67544" y="1556792"/>
            <a:ext cx="7632848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 кезде лақап аты “Шантимес” болған тұлға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Шоқан Уалиханов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Бауыржан Момышұлы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Райымбек батыр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196752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Бауыржан Момышұлы</a:t>
            </a:r>
            <a:endParaRPr lang="ru-RU" sz="24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724128" y="4581128"/>
            <a:ext cx="2808312" cy="1008112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239852" y="0"/>
            <a:ext cx="2664296" cy="136815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Ұяшықтар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1520" y="1844824"/>
          <a:ext cx="8856984" cy="44644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28159"/>
                <a:gridCol w="1236137"/>
                <a:gridCol w="1224136"/>
                <a:gridCol w="1512168"/>
                <a:gridCol w="1584176"/>
                <a:gridCol w="1872208"/>
              </a:tblGrid>
              <a:tr h="1089337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Теңіздегі</a:t>
                      </a:r>
                      <a:r>
                        <a:rPr lang="kk-KZ" sz="2000" b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 тіршілік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Жеміс - жидек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Сән салоны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Кино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???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Жорғалаушы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4466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Ғаламшар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9" action="ppaction://hlinksldjump"/>
                        </a:rPr>
                        <a:t>Тағам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Фобия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1" action="ppaction://hlinksldjump"/>
                        </a:rPr>
                        <a:t>Салт дәстүр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2" action="ppaction://hlinksldjump"/>
                        </a:rPr>
                        <a:t>Дизайн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3" action="ppaction://hlinksldjump"/>
                        </a:rPr>
                        <a:t>Дерек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66227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4" action="ppaction://hlinksldjump"/>
                        </a:rPr>
                        <a:t>Лақап</a:t>
                      </a:r>
                      <a:r>
                        <a:rPr lang="kk-KZ" sz="2000" b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4" action="ppaction://hlinksldjump"/>
                        </a:rPr>
                        <a:t> ат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5" action="ppaction://hlinksldjump"/>
                        </a:rPr>
                        <a:t>Ғылым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6" action="ppaction://hlinksldjump"/>
                        </a:rPr>
                        <a:t>Актер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7" action="ppaction://hlinksldjump"/>
                        </a:rPr>
                        <a:t>Қазақстан тарихы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8" action="ppaction://hlinksldjump"/>
                        </a:rPr>
                        <a:t>Сен білесің бе?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9" action="ppaction://hlinksldjump"/>
                        </a:rPr>
                        <a:t>Ерекшелік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4466">
                <a:tc>
                  <a:txBody>
                    <a:bodyPr/>
                    <a:lstStyle/>
                    <a:p>
                      <a:pPr algn="ctr"/>
                      <a:r>
                        <a:rPr lang="kk-KZ" sz="2000" b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0" action="ppaction://hlinksldjump"/>
                        </a:rPr>
                        <a:t>Сезім мүшесі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1" action="ppaction://hlinksldjump"/>
                        </a:rPr>
                        <a:t>Токио</a:t>
                      </a:r>
                      <a:r>
                        <a:rPr lang="kk-KZ" sz="2000" b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1" action="ppaction://hlinksldjump"/>
                        </a:rPr>
                        <a:t> 2020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2" action="ppaction://hlinksldjump"/>
                        </a:rPr>
                        <a:t>Ас</a:t>
                      </a:r>
                      <a:r>
                        <a:rPr lang="kk-KZ" sz="2000" b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2" action="ppaction://hlinksldjump"/>
                        </a:rPr>
                        <a:t> мәзірі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3" action="ppaction://hlinksldjump"/>
                        </a:rPr>
                        <a:t>Заң мен заман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4" action="ppaction://hlinksldjump"/>
                        </a:rPr>
                        <a:t>Денсаулық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5" action="ppaction://hlinksldjump"/>
                        </a:rPr>
                        <a:t>Қызық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987824" y="332656"/>
            <a:ext cx="3816424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1772816"/>
            <a:ext cx="5832648" cy="144016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ғылымның атауы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 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Умбиликус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Уролог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3. Андроген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907704" y="1412776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Умбиликус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652120" y="4941168"/>
            <a:ext cx="2736304" cy="864096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3275856" y="260648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Актер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Слайд 33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Режиссер Ақан Сатаевтың 2009 жылы жарық көрген “Ағайынды” телехикаясында ойнамаған актер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Жандос Айбасов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Берік Айтжанов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Әнуар Нұрпейісов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556792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Жандос Айбасов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652120" y="5301208"/>
            <a:ext cx="2448272" cy="792088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 тарихы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Слайд 35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Х ғасырда “Шавгар” деп аталған Қазақстан қаласы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Тараз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Түркістан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Қызылорда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484784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Түркістан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220072" y="4437112"/>
            <a:ext cx="2664296" cy="936104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Сен білесің бе?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Қолаң деген не?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Қалың киім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шыбын-шіркейге қарсы желпуіш құрал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Қара түсті қамшы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835696" y="141277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шыбын-шіркейге қарсы желпуіш құрал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580112" y="5445224"/>
            <a:ext cx="2736304" cy="792088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Ерекшелік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Адам </a:t>
            </a:r>
            <a:r>
              <a:rPr lang="ru-RU" sz="3200" dirty="0" err="1" smtClean="0"/>
              <a:t>ағзасындағы қан тамырларының жалпы</a:t>
            </a:r>
            <a:r>
              <a:rPr lang="ru-RU" sz="3200" dirty="0" smtClean="0"/>
              <a:t> </a:t>
            </a:r>
            <a:r>
              <a:rPr lang="ru-RU" sz="3200" dirty="0" err="1" smtClean="0"/>
              <a:t>ұзындығы</a:t>
            </a:r>
            <a:r>
              <a:rPr lang="kk-KZ" sz="3200" dirty="0" smtClean="0"/>
              <a:t>...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500 км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10000 км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</a:t>
            </a:r>
            <a:r>
              <a:rPr lang="ru-RU" sz="2400" dirty="0" smtClean="0"/>
              <a:t> 100000 км</a:t>
            </a:r>
            <a:r>
              <a:rPr lang="kk-KZ" sz="2400" dirty="0" smtClean="0"/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051720" y="1124744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</a:t>
            </a:r>
            <a:r>
              <a:rPr lang="ru-RU" sz="2400" dirty="0" smtClean="0"/>
              <a:t> 100000 км</a:t>
            </a:r>
            <a:r>
              <a:rPr lang="kk-KZ" sz="2400" dirty="0" smtClean="0"/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лево 2">
            <a:hlinkClick r:id="rId2" action="ppaction://hlinksldjump"/>
          </p:cNvPr>
          <p:cNvSpPr/>
          <p:nvPr/>
        </p:nvSpPr>
        <p:spPr>
          <a:xfrm>
            <a:off x="5292080" y="4869160"/>
            <a:ext cx="3024336" cy="108012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2376264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Теңіздегі тіршілік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2348880"/>
            <a:ext cx="5832648" cy="864096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Асшаян...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140364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1. Тәулігіне 2 минут ұйықтайды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21088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2. Жүрегі басында орналасқан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475656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3. 8 ай ғана өмір сүреді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Сезім мүшесі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Депрессиялар</a:t>
            </a:r>
            <a:r>
              <a:rPr lang="ru-RU" sz="3200" dirty="0" smtClean="0"/>
              <a:t>…..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желке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сүйектерінің түйіскен     жерінде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Бас миы мен қыртысты қабатында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Жүйке жүйесінде</a:t>
            </a:r>
            <a:r>
              <a:rPr lang="ru-RU" sz="2400" dirty="0" smtClean="0"/>
              <a:t> </a:t>
            </a:r>
            <a:r>
              <a:rPr lang="kk-KZ" sz="2400" dirty="0" smtClean="0"/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223628" y="1556792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желке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сүйектерінің түйіскен     жерінде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6084168" y="5517232"/>
            <a:ext cx="2088232" cy="576064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Токио 2020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Слайд 43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755576" y="1556792"/>
            <a:ext cx="7416824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“Токио 2020” Жазғы олимпиада ойындарының медалі неден жасалған?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1.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гаджет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полиэтилен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843808" y="5013176"/>
            <a:ext cx="6300192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3. Мемлекеттің алтын-куміс қоры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691680" y="1484784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1.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гаджет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940152" y="5445224"/>
            <a:ext cx="2376264" cy="576064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 мәзірі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Дегустатор </a:t>
            </a:r>
            <a:r>
              <a:rPr lang="ru-RU" sz="3200" dirty="0" err="1" smtClean="0"/>
              <a:t>мамандар</a:t>
            </a:r>
            <a:r>
              <a:rPr lang="ru-RU" sz="3200" dirty="0" smtClean="0"/>
              <a:t> </a:t>
            </a:r>
            <a:r>
              <a:rPr lang="ru-RU" sz="3200" dirty="0" err="1" smtClean="0"/>
              <a:t>балмұздақтың дәмін бағалау үшін </a:t>
            </a:r>
            <a:r>
              <a:rPr lang="ru-RU" sz="3200" dirty="0" smtClean="0"/>
              <a:t>не </a:t>
            </a:r>
            <a:r>
              <a:rPr lang="ru-RU" sz="3200" dirty="0" err="1" smtClean="0"/>
              <a:t>пайдаланады</a:t>
            </a:r>
            <a:r>
              <a:rPr lang="ru-RU" sz="3200" dirty="0" smtClean="0"/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Алтын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қасық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Жібек қолғап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3. Күміс тәрелке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475656" y="1412776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Алтын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қасық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940152" y="5373216"/>
            <a:ext cx="2520280" cy="576064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0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Заң мен заман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079612" y="1340768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Сингапурде қандай жағдайда адам 3 жылға дейін бас бостандығынан айырылуы мүмкін?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212976"/>
            <a:ext cx="7128792" cy="93610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«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” –те 4 сағаттан артық отырса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6912768" cy="108012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Өзгелердің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WI-FI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желісін рұқсасыз пайдаланса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915816" y="5517232"/>
            <a:ext cx="5904656" cy="108012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3. Инстаграмға көңілсіз фото жүктесе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300192" y="5445224"/>
            <a:ext cx="1872208" cy="648072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115616" y="1268760"/>
            <a:ext cx="6912768" cy="108012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Өзгелердің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WI-FI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желісін рұқсасыз пайдаланса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Денсаулық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Адам ағзасында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дәрумені жетіспесе...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Иіс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сезбейді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Күйзеліске бейім болады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3. “С” әрпін айта алмайды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156176" y="5445224"/>
            <a:ext cx="2232248" cy="72008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583668" y="1196752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Күйзеліске бейім болады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83668" y="1340768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2. Жүрегі басында орналасқан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580112" y="4581128"/>
            <a:ext cx="2880320" cy="792088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2627784" y="260648"/>
            <a:ext cx="3888432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Қызық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87624" y="1556792"/>
            <a:ext cx="6984776" cy="165618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Адамзат өшіргішті ойлап таппас бұрын қарындашты немен өшірген?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Какос шырыны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3. күріш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5868144" y="5157192"/>
            <a:ext cx="2952328" cy="936104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223628" y="1340768"/>
            <a:ext cx="669674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352928" cy="54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ятиугольник 5"/>
          <p:cNvSpPr/>
          <p:nvPr/>
        </p:nvSpPr>
        <p:spPr>
          <a:xfrm>
            <a:off x="2339752" y="332656"/>
            <a:ext cx="5400600" cy="576064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Балық атаулары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699345" cy="91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59023"/>
            <a:ext cx="7992888" cy="562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4.infourok.ru/uploads/ex/0ed4/00130e1b-3cd7157c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Жеміс - жидек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2348880"/>
            <a:ext cx="5832648" cy="864096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Айда </a:t>
            </a: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желінген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алғашқы жеміс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</a:t>
            </a:r>
            <a:r>
              <a:rPr lang="kk-KZ" sz="2800" dirty="0" smtClean="0"/>
              <a:t>Алма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Банан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98782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Шабдалы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331640" y="14127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Шабдалы</a:t>
            </a:r>
            <a:endParaRPr lang="ru-RU" sz="24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6012160" y="5229200"/>
            <a:ext cx="2592288" cy="720080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>
            <a:hlinkClick r:id="rId2" action="ppaction://hlinksldjump"/>
          </p:cNvPr>
          <p:cNvSpPr/>
          <p:nvPr/>
        </p:nvSpPr>
        <p:spPr>
          <a:xfrm>
            <a:off x="3563888" y="332656"/>
            <a:ext cx="3240360" cy="122413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Сән салоны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2348880"/>
            <a:ext cx="5832648" cy="864096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Француз маникюр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і жайлы шын дерек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23528" y="3429000"/>
            <a:ext cx="5976664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1. 15 жасар қыз ойлап тапты</a:t>
            </a:r>
            <a:endParaRPr lang="ru-RU" sz="2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03648" y="4293096"/>
            <a:ext cx="5976664" cy="64807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2. Алғаш рет ер адамға жасалды</a:t>
            </a:r>
            <a:endParaRPr lang="ru-RU" sz="2400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239344" y="50131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АҚШ-та пайда болды</a:t>
            </a:r>
            <a:endParaRPr lang="ru-RU" sz="2400" dirty="0"/>
          </a:p>
        </p:txBody>
      </p:sp>
      <p:pic>
        <p:nvPicPr>
          <p:cNvPr id="7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331640" y="1412776"/>
            <a:ext cx="5904656" cy="57606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/>
              <a:t>3. АҚШ-та пайда болды</a:t>
            </a:r>
            <a:endParaRPr lang="ru-RU" sz="2400" dirty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5148064" y="4293096"/>
            <a:ext cx="3240360" cy="1008112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Нурсерик\Desktop\КТП\png-ciencia-ciencias-2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87656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590</TotalTime>
  <Words>858</Words>
  <Application>Microsoft Office PowerPoint</Application>
  <PresentationFormat>Экран (4:3)</PresentationFormat>
  <Paragraphs>178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Нурсерик</dc:creator>
  <cp:lastModifiedBy>Актогай СШ АБокейхан</cp:lastModifiedBy>
  <cp:revision>67</cp:revision>
  <dcterms:created xsi:type="dcterms:W3CDTF">2021-10-17T18:27:29Z</dcterms:created>
  <dcterms:modified xsi:type="dcterms:W3CDTF">2022-04-04T05:45:11Z</dcterms:modified>
</cp:coreProperties>
</file>