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3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3" r:id="rId22"/>
    <p:sldId id="311" r:id="rId23"/>
    <p:sldId id="314" r:id="rId24"/>
    <p:sldId id="312" r:id="rId25"/>
    <p:sldId id="315" r:id="rId26"/>
    <p:sldId id="317" r:id="rId27"/>
    <p:sldId id="321" r:id="rId28"/>
    <p:sldId id="318" r:id="rId29"/>
    <p:sldId id="322" r:id="rId30"/>
    <p:sldId id="319" r:id="rId31"/>
    <p:sldId id="323" r:id="rId32"/>
    <p:sldId id="320" r:id="rId33"/>
    <p:sldId id="324" r:id="rId34"/>
    <p:sldId id="326" r:id="rId35"/>
    <p:sldId id="325" r:id="rId36"/>
    <p:sldId id="328" r:id="rId37"/>
    <p:sldId id="330" r:id="rId38"/>
    <p:sldId id="329" r:id="rId39"/>
    <p:sldId id="327" r:id="rId40"/>
    <p:sldId id="333" r:id="rId41"/>
    <p:sldId id="331" r:id="rId42"/>
    <p:sldId id="334" r:id="rId43"/>
    <p:sldId id="336" r:id="rId44"/>
    <p:sldId id="335" r:id="rId45"/>
    <p:sldId id="337" r:id="rId46"/>
    <p:sldId id="338" r:id="rId47"/>
    <p:sldId id="340" r:id="rId48"/>
    <p:sldId id="339" r:id="rId49"/>
    <p:sldId id="341" r:id="rId50"/>
    <p:sldId id="342" r:id="rId51"/>
    <p:sldId id="343" r:id="rId52"/>
    <p:sldId id="346" r:id="rId53"/>
    <p:sldId id="345" r:id="rId54"/>
    <p:sldId id="34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9" autoAdjust="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image" Target="../media/image5.jpeg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467544" y="692696"/>
            <a:ext cx="8136904" cy="5400600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05725"/>
            <a:ext cx="7344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“Қызық екен”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2016224" cy="1843244"/>
          </a:xfrm>
          <a:prstGeom prst="rect">
            <a:avLst/>
          </a:prstGeom>
          <a:noFill/>
        </p:spPr>
      </p:pic>
      <p:pic>
        <p:nvPicPr>
          <p:cNvPr id="6" name="Рисунок 5" descr="1549656019_pic_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980728"/>
            <a:ext cx="8572500" cy="186156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Кино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1938 жылы экранға шыққан “Амангелді” фильмінде қай күй орындалған?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“Адай”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“Кісен ашқан”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“Балбырауын”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196752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“Адай”</a:t>
            </a:r>
            <a:endParaRPr lang="ru-RU" sz="28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580112" y="4869160"/>
            <a:ext cx="2808312" cy="864096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Хертфордшир университеті ғалымдарының мәлімдеуінше...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Адам өтірік айтқанда сол көзін уқалайды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Әйелдерге қарағанда ер адамдар көп өтірік айтады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Ит өтірік айтқан адамды бірден сезеді.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484784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Әйелдерге қарағанда ер адамдар көп өтірік айтады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436096" y="4797152"/>
            <a:ext cx="2520280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735796" y="404664"/>
            <a:ext cx="3672408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Жорғалаушы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Слайд 15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Қолтырауын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Тілін шығара алмайды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 Түсін өзгерте алады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Кесілген құйрығын қайта өсіреді.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835696" y="126876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Тілін шығара алмайды</a:t>
            </a:r>
            <a:endParaRPr lang="ru-RU" sz="28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796136" y="5301208"/>
            <a:ext cx="2880320" cy="72008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Ғаламшар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Ай туралы деректердің қайсысы рас?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Айда тек 7 адам ғана болған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Ай сілкінісі болады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Атмосфера жоқ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07704" y="1484784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Ай сілкінісі болады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580112" y="5157192"/>
            <a:ext cx="2952328" cy="792088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Слайд 19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Гамбургер мен газдалған тәтті сусын толық қорытылуы үшін...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7 сағат жаяу жүру керек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3 сағат билеу керек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1 сағат секіру керек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07704" y="1340768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7 сағат жаяу жүру керек</a:t>
            </a:r>
            <a:endParaRPr lang="ru-RU" sz="28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084168" y="5661248"/>
            <a:ext cx="2304256" cy="648072"/>
          </a:xfrm>
          <a:prstGeom prst="leftArrow">
            <a:avLst>
              <a:gd name="adj1" fmla="val 50000"/>
              <a:gd name="adj2" fmla="val 5651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755576" y="0"/>
            <a:ext cx="7632848" cy="165618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Қызықты мәліметтер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9756" y="1772816"/>
            <a:ext cx="8964488" cy="460851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организміндегі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мықты бұлшық 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жүрек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жүректің бұлшық 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шыдамды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Көзіңді ашып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тұрып түшкіру мүмкін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Қара шоколадты тіс жегінің алдын алу үшін жейді екен.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бензиннен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өтімді тауар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кофе.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Қанмен қамтамасыз етілмейтін</a:t>
            </a:r>
            <a:r>
              <a:rPr lang="ru-RU" sz="2400" dirty="0" smtClean="0"/>
              <a:t> </a:t>
            </a:r>
            <a:r>
              <a:rPr lang="ru-RU" sz="2400" dirty="0" err="1" smtClean="0"/>
              <a:t>жалғыз </a:t>
            </a:r>
            <a:r>
              <a:rPr lang="ru-RU" sz="2400" dirty="0" smtClean="0"/>
              <a:t>орган - </a:t>
            </a:r>
            <a:r>
              <a:rPr lang="ru-RU" sz="2400" dirty="0" err="1" smtClean="0"/>
              <a:t>бұл көздің қабығы</a:t>
            </a:r>
            <a:r>
              <a:rPr lang="ru-RU" sz="2400" dirty="0" smtClean="0"/>
              <a:t>. </a:t>
            </a:r>
            <a:r>
              <a:rPr lang="ru-RU" sz="2400" dirty="0" err="1" smtClean="0"/>
              <a:t>Қасаң қабық ауадан</a:t>
            </a:r>
            <a:r>
              <a:rPr lang="ru-RU" sz="2400" dirty="0" smtClean="0"/>
              <a:t> тек </a:t>
            </a:r>
            <a:r>
              <a:rPr lang="ru-RU" sz="2400" dirty="0" err="1" smtClean="0"/>
              <a:t>оттегін</a:t>
            </a:r>
            <a:r>
              <a:rPr lang="ru-RU" sz="2400" dirty="0" smtClean="0"/>
              <a:t> </a:t>
            </a:r>
            <a:r>
              <a:rPr lang="ru-RU" sz="2400" dirty="0" err="1" smtClean="0"/>
              <a:t>алады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err="1" smtClean="0"/>
              <a:t>Күніне орташа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денесі</a:t>
            </a:r>
            <a:r>
              <a:rPr lang="ru-RU" sz="2400" dirty="0" smtClean="0"/>
              <a:t>: </a:t>
            </a:r>
            <a:r>
              <a:rPr lang="ru-RU" sz="2400" dirty="0" err="1" smtClean="0"/>
              <a:t>барлық иттердегі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бүргелерді өлтіруге жеткілікті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күкірт, </a:t>
            </a:r>
            <a:r>
              <a:rPr lang="ru-RU" sz="2400" dirty="0" smtClean="0"/>
              <a:t>900 </a:t>
            </a:r>
            <a:r>
              <a:rPr lang="ru-RU" sz="2400" dirty="0" err="1" smtClean="0"/>
              <a:t>қарындаш жасауға қажетті көміртегі</a:t>
            </a:r>
            <a:r>
              <a:rPr lang="ru-RU" sz="2400" dirty="0" smtClean="0"/>
              <a:t>, 7 </a:t>
            </a:r>
            <a:r>
              <a:rPr lang="ru-RU" sz="2400" dirty="0" err="1" smtClean="0"/>
              <a:t>затқа арналған сабын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майы</a:t>
            </a:r>
            <a:r>
              <a:rPr lang="ru-RU" sz="2400" dirty="0" smtClean="0"/>
              <a:t>, 50л </a:t>
            </a:r>
            <a:r>
              <a:rPr lang="ru-RU" sz="2400" dirty="0" err="1" smtClean="0"/>
              <a:t>бөшке толтыратын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мөлшерде </a:t>
            </a:r>
            <a:r>
              <a:rPr lang="ru-RU" sz="2400" dirty="0" smtClean="0"/>
              <a:t>су </a:t>
            </a:r>
            <a:r>
              <a:rPr lang="ru-RU" sz="2400" dirty="0" err="1" smtClean="0"/>
              <a:t>шығарады</a:t>
            </a:r>
            <a:r>
              <a:rPr lang="ru-RU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Фобия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Кумпунофобия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Түймеден қорқу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Оқыған ақпаратты ұмытудан қорқу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Өрмекшіден қорқу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412776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Түймеден қорқу</a:t>
            </a:r>
            <a:endParaRPr lang="ru-RU" sz="28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724128" y="5085184"/>
            <a:ext cx="2808312" cy="8640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Салт дәстүр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“Ергенек” деген не?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Киіз үйдің есігін бастырғыш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Жайлауда су бастыруға арналған құрал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Қамшымен өру өнері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26876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Киіз үйдің есігін бастырғыш</a:t>
            </a:r>
            <a:endParaRPr lang="ru-RU" sz="28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508104" y="4941168"/>
            <a:ext cx="3168352" cy="79208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Дизайн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7584" y="1556792"/>
            <a:ext cx="7128792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Қазақстанның мемлекеттік туының авторы, суретші Шәкен Ниязбеков....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705678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Алматыдағы “Сары-Арқа” кинотеатрының дизайнын жасады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6912768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“ВОЛГА” көлігінің дизайнын жасауға атсалысқан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86409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Диана ханшайымның қолынан алғыс хат алды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259632" y="1412776"/>
            <a:ext cx="6912768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“ВОЛГА” көлігінің дизайнын жасауға атсалысқан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436096" y="5157192"/>
            <a:ext cx="3168352" cy="64807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556792"/>
            <a:ext cx="58326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Піл туралы деректердің қайсысы рас?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Күніне 12 сағат ұйықтайды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Бірін-бірі жерлейді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2 жыл қорексіз өмір сүре алады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979712" y="1268760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Бірін-бірі жерлейді</a:t>
            </a:r>
            <a:endParaRPr lang="ru-RU" sz="2400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5796136" y="5013176"/>
            <a:ext cx="2592288" cy="79208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Лақап ат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Слайд 29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67544" y="1556792"/>
            <a:ext cx="7632848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кезде лақап аты “Шантимес” болған тұлға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Шоқан Уалиханов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Бауыржан Момышұлы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Райымбек батыр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196752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Бауыржан Момышұлы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724128" y="4581128"/>
            <a:ext cx="2808312" cy="100811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9852" y="0"/>
            <a:ext cx="2664296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Ұяшықтар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844824"/>
          <a:ext cx="8856984" cy="44644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8159"/>
                <a:gridCol w="1236137"/>
                <a:gridCol w="1224136"/>
                <a:gridCol w="1512168"/>
                <a:gridCol w="1584176"/>
                <a:gridCol w="1872208"/>
              </a:tblGrid>
              <a:tr h="1089337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Теңіздегі</a:t>
                      </a:r>
                      <a:r>
                        <a:rPr lang="kk-KZ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 тіршілік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Жеміс - жидек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Сән салоны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Кино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???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Жорғалаушы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66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Ғаламшар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Тағам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Фобия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Салт дәстүр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Дизайн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Дерек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6227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Лақап</a:t>
                      </a:r>
                      <a:r>
                        <a:rPr lang="kk-KZ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 ат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Ғылым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Актер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Қазақстан тарихы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Сен білесің бе?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Ерекшелік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66">
                <a:tc>
                  <a:txBody>
                    <a:bodyPr/>
                    <a:lstStyle/>
                    <a:p>
                      <a:pPr algn="ctr"/>
                      <a:r>
                        <a:rPr lang="kk-KZ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Сезім мүшесі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Токио</a:t>
                      </a:r>
                      <a:r>
                        <a:rPr lang="kk-KZ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 2020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Ас</a:t>
                      </a:r>
                      <a:r>
                        <a:rPr lang="kk-KZ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 мәзірі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Заң мен заман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Денсаулық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Қызық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987824" y="332656"/>
            <a:ext cx="3816424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1772816"/>
            <a:ext cx="5832648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ғылымның атауы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Умбиликус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Уролог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3. Андроген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07704" y="1412776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Умбиликус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652120" y="4941168"/>
            <a:ext cx="2736304" cy="864096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275856" y="260648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Актер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Слайд 33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Режиссер Ақан Сатаевтың 2009 жылы жарық көрген “Ағайынды” телехикаясында ойнамаған актер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Жандос Айбасов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Берік Айтжанов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Әнуар Нұрпейісов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556792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Жандос Айбасов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652120" y="5301208"/>
            <a:ext cx="2448272" cy="79208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тарихы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Слайд 35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Х ғасырда “Шавгар” деп аталған Қазақстан қаласы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Тараз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Қызылорда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484784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220072" y="4437112"/>
            <a:ext cx="2664296" cy="93610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 білесің бе?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Қолаң деген не?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Қалың киім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шыбын-шіркейге қарсы желпуіш құрал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Қара түсті қамшы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835696" y="141277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шыбын-шіркейге қарсы желпуіш құрал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580112" y="5445224"/>
            <a:ext cx="2736304" cy="79208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Ерекшелік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Адам </a:t>
            </a:r>
            <a:r>
              <a:rPr lang="ru-RU" sz="3200" dirty="0" err="1" smtClean="0"/>
              <a:t>ағзасындағы қан тамырларының жалпы</a:t>
            </a:r>
            <a:r>
              <a:rPr lang="ru-RU" sz="3200" dirty="0" smtClean="0"/>
              <a:t> </a:t>
            </a:r>
            <a:r>
              <a:rPr lang="ru-RU" sz="3200" dirty="0" err="1" smtClean="0"/>
              <a:t>ұзындығы</a:t>
            </a:r>
            <a:r>
              <a:rPr lang="kk-KZ" sz="3200" dirty="0" smtClean="0"/>
              <a:t>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500 км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10000 км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</a:t>
            </a:r>
            <a:r>
              <a:rPr lang="ru-RU" sz="2400" dirty="0" smtClean="0"/>
              <a:t> 100000 км</a:t>
            </a:r>
            <a:r>
              <a:rPr lang="kk-KZ" sz="2400" dirty="0" smtClean="0"/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051720" y="1124744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</a:t>
            </a:r>
            <a:r>
              <a:rPr lang="ru-RU" sz="2400" dirty="0" smtClean="0"/>
              <a:t> 100000 км</a:t>
            </a:r>
            <a:r>
              <a:rPr lang="kk-KZ" sz="2400" dirty="0" smtClean="0"/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292080" y="4869160"/>
            <a:ext cx="3024336" cy="108012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2376264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Теңіздегі тіршілік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2348880"/>
            <a:ext cx="5832648" cy="864096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Асшаян...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0364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 Тәулігіне 2 минут ұйықтайды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21088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 Жүрегі басында орналасқан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475656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3. 8 ай ғана өмір сүреді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Сезім мүшесі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Депрессиялар</a:t>
            </a:r>
            <a:r>
              <a:rPr lang="ru-RU" sz="3200" dirty="0" smtClean="0"/>
              <a:t>…..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желке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сүйектерінің түйіскен     жерінде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 миы мен қыртысты қабатында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Жүйке жүйесінде</a:t>
            </a:r>
            <a:r>
              <a:rPr lang="ru-RU" sz="2400" dirty="0" smtClean="0"/>
              <a:t> </a:t>
            </a:r>
            <a:r>
              <a:rPr lang="kk-KZ" sz="2400" dirty="0" smtClean="0"/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223628" y="1556792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желке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сүйектерінің түйіскен     жерінде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084168" y="5517232"/>
            <a:ext cx="2088232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Токио 2020</a:t>
            </a: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Слайд 43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55576" y="1556792"/>
            <a:ext cx="7416824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“Токио 2020” Жазғы олимпиада ойындарының медалі неден жасалған?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гаджет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полиэтилен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43808" y="5013176"/>
            <a:ext cx="6300192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 Мемлекеттің алтын-куміс қоры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91680" y="1484784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гаджет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940152" y="5445224"/>
            <a:ext cx="2376264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 мәзірі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Дегустатор </a:t>
            </a:r>
            <a:r>
              <a:rPr lang="ru-RU" sz="3200" dirty="0" err="1" smtClean="0"/>
              <a:t>мамандар</a:t>
            </a:r>
            <a:r>
              <a:rPr lang="ru-RU" sz="3200" dirty="0" smtClean="0"/>
              <a:t> </a:t>
            </a:r>
            <a:r>
              <a:rPr lang="ru-RU" sz="3200" dirty="0" err="1" smtClean="0"/>
              <a:t>балмұздақтың дәмін бағалау үшін </a:t>
            </a:r>
            <a:r>
              <a:rPr lang="ru-RU" sz="3200" dirty="0" smtClean="0"/>
              <a:t>не </a:t>
            </a:r>
            <a:r>
              <a:rPr lang="ru-RU" sz="3200" dirty="0" err="1" smtClean="0"/>
              <a:t>пайдаланады</a:t>
            </a:r>
            <a:r>
              <a:rPr lang="ru-RU" sz="3200" dirty="0" smtClean="0"/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Алтын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қасық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Жібек қолғап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Күміс тәрелке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475656" y="1412776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Алтын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қасық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940152" y="5373216"/>
            <a:ext cx="2520280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0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Заң мен заман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79612" y="1340768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Сингапурде қандай жағдайда адам 3 жылға дейін бас бостандығынан айырылуы мүмкін?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212976"/>
            <a:ext cx="7128792" cy="93610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” –те 4 сағаттан артық отырса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6912768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Өзгелердің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желісін рұқсасыз пайдаланса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915816" y="5517232"/>
            <a:ext cx="5904656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Инстаграмға көңілсіз фото жүктесе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300192" y="5445224"/>
            <a:ext cx="1872208" cy="64807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15616" y="1268760"/>
            <a:ext cx="6912768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Өзгелердің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желісін рұқсасыз пайдаланса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Адам ағзасында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дәрумені жетіспесе...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Иіс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сезбейді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Күйзеліске бейім болады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“С” әрпін айта алмайды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156176" y="5445224"/>
            <a:ext cx="2232248" cy="72008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583668" y="1196752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Күйзеліске бейім болады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83668" y="1340768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 Жүрегі басында орналасқан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580112" y="4581128"/>
            <a:ext cx="2880320" cy="79208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2627784" y="260648"/>
            <a:ext cx="3888432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Қызық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1556792"/>
            <a:ext cx="6984776" cy="16561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Адамзат өшіргішті ойлап таппас бұрын қарындашты немен өшірген?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Какос шырыны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күріш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868144" y="5157192"/>
            <a:ext cx="2952328" cy="93610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23628" y="1340768"/>
            <a:ext cx="669674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43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ятиугольник 5"/>
          <p:cNvSpPr/>
          <p:nvPr/>
        </p:nvSpPr>
        <p:spPr>
          <a:xfrm>
            <a:off x="2339752" y="332656"/>
            <a:ext cx="5400600" cy="57606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Балық атаулары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345" cy="9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9023"/>
            <a:ext cx="7992888" cy="56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ed4/00130e1b-3cd7157c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Жеміс - жидек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2348880"/>
            <a:ext cx="5832648" cy="864096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Айда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желінген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алғашқы жеміс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</a:t>
            </a:r>
            <a:r>
              <a:rPr lang="kk-KZ" sz="2800" dirty="0" smtClean="0"/>
              <a:t>Алма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Банан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98782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Шабдалы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331640" y="14127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Шабдалы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012160" y="5229200"/>
            <a:ext cx="2592288" cy="72008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3563888" y="332656"/>
            <a:ext cx="3240360" cy="122413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Сән салоны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75656" y="2348880"/>
            <a:ext cx="5832648" cy="864096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Француз маникюр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 жайлы шын дерек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3429000"/>
            <a:ext cx="5976664" cy="7200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1. 15 жасар қыз ойлап тапты</a:t>
            </a:r>
            <a:endParaRPr lang="ru-RU" sz="2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3648" y="4293096"/>
            <a:ext cx="597666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2. Алғаш рет ер адамға жасалды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9344" y="50131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АҚШ-та пайда болды</a:t>
            </a:r>
            <a:endParaRPr lang="ru-RU" sz="2400" dirty="0"/>
          </a:p>
        </p:txBody>
      </p:sp>
      <p:pic>
        <p:nvPicPr>
          <p:cNvPr id="7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331640" y="1412776"/>
            <a:ext cx="5904656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3. АҚШ-та пайда болды</a:t>
            </a:r>
            <a:endParaRPr lang="ru-RU" sz="2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148064" y="4293096"/>
            <a:ext cx="3240360" cy="100811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урсерик\Desktop\КТП\png-ciencia-ciencias-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876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590</TotalTime>
  <Words>858</Words>
  <Application>Microsoft Office PowerPoint</Application>
  <PresentationFormat>Экран (4:3)</PresentationFormat>
  <Paragraphs>178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Нурсерик</dc:creator>
  <cp:lastModifiedBy>Актогай СШ АБокейхан</cp:lastModifiedBy>
  <cp:revision>67</cp:revision>
  <dcterms:created xsi:type="dcterms:W3CDTF">2021-10-17T18:27:29Z</dcterms:created>
  <dcterms:modified xsi:type="dcterms:W3CDTF">2022-04-04T05:45:11Z</dcterms:modified>
</cp:coreProperties>
</file>