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57" r:id="rId5"/>
    <p:sldId id="260" r:id="rId6"/>
    <p:sldId id="262" r:id="rId7"/>
    <p:sldId id="259" r:id="rId8"/>
    <p:sldId id="258" r:id="rId9"/>
    <p:sldId id="26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FBEF-BE7F-456C-8299-789261C20CF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45BDF-4D38-4926-8ADF-3DBF5198D1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FBEF-BE7F-456C-8299-789261C20CF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45BDF-4D38-4926-8ADF-3DBF5198D1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FBEF-BE7F-456C-8299-789261C20CF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45BDF-4D38-4926-8ADF-3DBF5198D1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FBEF-BE7F-456C-8299-789261C20CF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45BDF-4D38-4926-8ADF-3DBF5198D1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FBEF-BE7F-456C-8299-789261C20CF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45BDF-4D38-4926-8ADF-3DBF5198D1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FBEF-BE7F-456C-8299-789261C20CF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45BDF-4D38-4926-8ADF-3DBF5198D1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FBEF-BE7F-456C-8299-789261C20CF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45BDF-4D38-4926-8ADF-3DBF5198D1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FBEF-BE7F-456C-8299-789261C20CF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45BDF-4D38-4926-8ADF-3DBF5198D1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FBEF-BE7F-456C-8299-789261C20CF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45BDF-4D38-4926-8ADF-3DBF5198D1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FBEF-BE7F-456C-8299-789261C20CF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45BDF-4D38-4926-8ADF-3DBF5198D1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FBEF-BE7F-456C-8299-789261C20CF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AA45BDF-4D38-4926-8ADF-3DBF5198D1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930FBEF-BE7F-456C-8299-789261C20CF9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AA45BDF-4D38-4926-8ADF-3DBF5198D1C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851648" cy="1828800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uz-Cyrl-UZ" dirty="0" smtClean="0"/>
              <a:t>Десятое февраля</a:t>
            </a:r>
            <a:br>
              <a:rPr lang="uz-Cyrl-UZ" dirty="0" smtClean="0"/>
            </a:br>
            <a:r>
              <a:rPr lang="uz-Cyrl-UZ" dirty="0" smtClean="0"/>
              <a:t>Тема: Люди моря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uz-Cyrl-UZ" dirty="0" smtClean="0">
                <a:solidFill>
                  <a:srgbClr val="FF0000"/>
                </a:solidFill>
              </a:rPr>
              <a:t>Цель урока</a:t>
            </a:r>
            <a:r>
              <a:rPr lang="uz-Cyrl-UZ" dirty="0" smtClean="0"/>
              <a:t>: определять тему и основную м</a:t>
            </a:r>
            <a:r>
              <a:rPr lang="ru-RU" dirty="0" err="1" smtClean="0"/>
              <a:t>ы</a:t>
            </a:r>
            <a:r>
              <a:rPr lang="uz-Cyrl-UZ" dirty="0" smtClean="0"/>
              <a:t>сль текста;</a:t>
            </a:r>
          </a:p>
          <a:p>
            <a:pPr algn="l"/>
            <a:r>
              <a:rPr lang="uz-Cyrl-UZ" dirty="0" smtClean="0"/>
              <a:t>Составлять </a:t>
            </a:r>
            <a:r>
              <a:rPr lang="uz-Cyrl-UZ" dirty="0" smtClean="0"/>
              <a:t>вопросы по прочитанному тексту</a:t>
            </a:r>
            <a:r>
              <a:rPr lang="uz-Cyrl-UZ" dirty="0" smtClean="0"/>
              <a:t>;</a:t>
            </a:r>
            <a:endParaRPr lang="uz-Cyrl-UZ" dirty="0" smtClean="0"/>
          </a:p>
          <a:p>
            <a:pPr algn="l"/>
            <a:r>
              <a:rPr lang="uz-Cyrl-UZ" dirty="0" smtClean="0"/>
              <a:t>Передавать письменное краткое содержание</a:t>
            </a:r>
            <a:endParaRPr lang="ru-RU" dirty="0"/>
          </a:p>
        </p:txBody>
      </p:sp>
      <p:pic>
        <p:nvPicPr>
          <p:cNvPr id="2050" name="Picture 2" descr="C:\Users\ник\Downloads\pic_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72806" y="4581128"/>
            <a:ext cx="1871194" cy="22768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ник\Downloads\e55f5840dc1af323dfe51d4515cf70382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"/>
            <a:ext cx="5832648" cy="384028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3528" y="3573016"/>
            <a:ext cx="74888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Расскажите, что вы видите на картинках?  Опишите жизнь этих людей?  </a:t>
            </a:r>
          </a:p>
          <a:p>
            <a:r>
              <a:rPr lang="ru-RU" dirty="0" smtClean="0"/>
              <a:t>О какой семье говорили на прошлом уроке? </a:t>
            </a:r>
          </a:p>
          <a:p>
            <a:r>
              <a:rPr lang="ru-RU" dirty="0" smtClean="0"/>
              <a:t>Опишите их дом, семью, жизнь.</a:t>
            </a:r>
          </a:p>
          <a:p>
            <a:r>
              <a:rPr lang="ru-RU" dirty="0" smtClean="0"/>
              <a:t>Составьте </a:t>
            </a:r>
            <a:r>
              <a:rPr lang="ru-RU" dirty="0" smtClean="0">
                <a:solidFill>
                  <a:srgbClr val="C00000"/>
                </a:solidFill>
              </a:rPr>
              <a:t>КЛАСТЕР</a:t>
            </a:r>
          </a:p>
          <a:p>
            <a:r>
              <a:rPr lang="ru-RU" dirty="0" smtClean="0"/>
              <a:t>ДЕСКРИПТОР</a:t>
            </a:r>
          </a:p>
          <a:p>
            <a:pPr marL="342900" indent="-342900">
              <a:buAutoNum type="arabicPeriod"/>
            </a:pPr>
            <a:r>
              <a:rPr lang="ru-RU" dirty="0" smtClean="0"/>
              <a:t>Работают по картинке, составляют предложения.</a:t>
            </a:r>
          </a:p>
          <a:p>
            <a:pPr marL="342900" indent="-342900">
              <a:buAutoNum type="arabicPeriod"/>
            </a:pPr>
            <a:r>
              <a:rPr lang="ru-RU" dirty="0" smtClean="0"/>
              <a:t>Описывают жизнь семьи </a:t>
            </a:r>
            <a:r>
              <a:rPr lang="ru-RU" dirty="0" err="1" smtClean="0"/>
              <a:t>Тайдо</a:t>
            </a:r>
            <a:r>
              <a:rPr lang="ru-RU" dirty="0" smtClean="0"/>
              <a:t>, семью, лодку</a:t>
            </a:r>
          </a:p>
          <a:p>
            <a:pPr marL="342900" indent="-342900">
              <a:buAutoNum type="arabicPeriod"/>
            </a:pPr>
            <a:r>
              <a:rPr lang="ru-RU" dirty="0" smtClean="0"/>
              <a:t>Составляют кластер</a:t>
            </a:r>
          </a:p>
          <a:p>
            <a:pPr marL="342900" indent="-342900"/>
            <a:r>
              <a:rPr lang="ru-RU" dirty="0" smtClean="0"/>
              <a:t>ФО   «ПОХВАЛА» </a:t>
            </a:r>
            <a:endParaRPr lang="ru-RU" dirty="0"/>
          </a:p>
        </p:txBody>
      </p:sp>
      <p:sp>
        <p:nvSpPr>
          <p:cNvPr id="6" name="Облако 5"/>
          <p:cNvSpPr/>
          <p:nvPr/>
        </p:nvSpPr>
        <p:spPr>
          <a:xfrm>
            <a:off x="6300192" y="0"/>
            <a:ext cx="2843808" cy="3717032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ОПРОС пройденного материала</a:t>
            </a:r>
          </a:p>
          <a:p>
            <a:pPr algn="ctr"/>
            <a:endParaRPr lang="ru-RU" dirty="0" smtClean="0">
              <a:solidFill>
                <a:srgbClr val="C00000"/>
              </a:solidFill>
            </a:endParaRPr>
          </a:p>
          <a:p>
            <a:pPr algn="ctr"/>
            <a:endParaRPr lang="ru-RU" dirty="0" smtClean="0">
              <a:solidFill>
                <a:srgbClr val="C00000"/>
              </a:solidFill>
            </a:endParaRPr>
          </a:p>
          <a:p>
            <a:pPr algn="ctr"/>
            <a:r>
              <a:rPr lang="ru-RU" dirty="0" smtClean="0">
                <a:solidFill>
                  <a:srgbClr val="C00000"/>
                </a:solidFill>
              </a:rPr>
              <a:t>Прием «КЛАСТЕР»</a:t>
            </a:r>
          </a:p>
          <a:p>
            <a:pPr algn="ctr"/>
            <a:endParaRPr lang="ru-RU" dirty="0" smtClean="0">
              <a:solidFill>
                <a:srgbClr val="C00000"/>
              </a:solidFill>
            </a:endParaRPr>
          </a:p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707904" y="3212976"/>
            <a:ext cx="1512168" cy="105841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Семья на воде</a:t>
            </a:r>
            <a:endParaRPr lang="ru-RU" dirty="0">
              <a:solidFill>
                <a:srgbClr val="0070C0"/>
              </a:solidFill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flipV="1">
            <a:off x="5076056" y="2204864"/>
            <a:ext cx="1008112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блако 6"/>
          <p:cNvSpPr/>
          <p:nvPr/>
        </p:nvSpPr>
        <p:spPr>
          <a:xfrm>
            <a:off x="1547664" y="332656"/>
            <a:ext cx="7128792" cy="936104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B050"/>
                </a:solidFill>
              </a:rPr>
              <a:t>КЛАСТЕР</a:t>
            </a:r>
            <a:r>
              <a:rPr lang="ru-RU" sz="3600" dirty="0" smtClean="0">
                <a:solidFill>
                  <a:srgbClr val="00B050"/>
                </a:solidFill>
              </a:rPr>
              <a:t> </a:t>
            </a:r>
            <a:endParaRPr lang="ru-RU" sz="3600" dirty="0">
              <a:solidFill>
                <a:srgbClr val="00B050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5076056" y="4293096"/>
            <a:ext cx="108012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 flipV="1">
            <a:off x="3707904" y="2276872"/>
            <a:ext cx="36004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2627784" y="3861048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3203848" y="4293096"/>
            <a:ext cx="792088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V="1">
            <a:off x="5292080" y="3501008"/>
            <a:ext cx="108012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Овал 37"/>
          <p:cNvSpPr/>
          <p:nvPr/>
        </p:nvSpPr>
        <p:spPr>
          <a:xfrm>
            <a:off x="6372200" y="2924944"/>
            <a:ext cx="2520280" cy="10584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6084168" y="4581128"/>
            <a:ext cx="2448272" cy="10584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1979712" y="5157192"/>
            <a:ext cx="2714600" cy="11304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323528" y="3284984"/>
            <a:ext cx="2304256" cy="10801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755576" y="1340768"/>
            <a:ext cx="3528392" cy="100811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5796136" y="1268760"/>
            <a:ext cx="2664296" cy="10584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ник\Downloads\словарь янка сын вод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2" descr="C:\Users\ник\Downloads\img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4211706"/>
            <a:ext cx="3672408" cy="23856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ник\Downloads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564904"/>
            <a:ext cx="8336906" cy="4032447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51520" y="836712"/>
            <a:ext cx="8892481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uz-Cyrl-UZ" sz="2400" b="1" dirty="0" smtClean="0">
                <a:solidFill>
                  <a:srgbClr val="FF0000"/>
                </a:solidFill>
              </a:rPr>
              <a:t>Задание</a:t>
            </a:r>
            <a:r>
              <a:rPr lang="uz-Cyrl-UZ" dirty="0" smtClean="0"/>
              <a:t>: прочитать предложения, переписать в тетради, найти ГЧ. </a:t>
            </a:r>
          </a:p>
          <a:p>
            <a:endParaRPr lang="uz-Cyrl-UZ" dirty="0"/>
          </a:p>
          <a:p>
            <a:r>
              <a:rPr lang="uz-Cyrl-UZ" dirty="0" smtClean="0"/>
              <a:t>ДЕСКРИПТОР:  читают предложения</a:t>
            </a:r>
          </a:p>
          <a:p>
            <a:r>
              <a:rPr lang="uz-Cyrl-UZ" dirty="0" smtClean="0"/>
              <a:t>Пишут  предложения в тетрадях</a:t>
            </a:r>
          </a:p>
          <a:p>
            <a:r>
              <a:rPr lang="uz-Cyrl-UZ" dirty="0" smtClean="0"/>
              <a:t>Находят  в каждом предложении главных членов предложения и подчеркивают их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476672"/>
            <a:ext cx="8424936" cy="554461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АНАЛИЗИРУЕМ  ТЕКСТ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 Отвечаем на вопросы</a:t>
            </a:r>
          </a:p>
          <a:p>
            <a:pPr marL="457200" indent="-457200" algn="ctr">
              <a:buAutoNum type="arabicPeriod"/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Как называется народ, к которому принадлежит 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</a:rPr>
              <a:t>Тайдо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? Почему их называют людьми моря? </a:t>
            </a:r>
          </a:p>
          <a:p>
            <a:pPr marL="457200" indent="-457200" algn="ctr">
              <a:buAutoNum type="arabicPeriod"/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Почему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</a:rPr>
              <a:t>фуиджи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 выбрали такой образ жизни?</a:t>
            </a:r>
          </a:p>
          <a:p>
            <a:pPr marL="457200" indent="-457200" algn="ctr">
              <a:buAutoNum type="arabicPeriod"/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Как выглядят люди моря? Перечитайте в тексте описание их внешности?</a:t>
            </a:r>
          </a:p>
          <a:p>
            <a:pPr marL="457200" indent="-457200" algn="ctr">
              <a:buAutoNum type="arabicPeriod"/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Перечислите имущество семьи </a:t>
            </a:r>
            <a:r>
              <a:rPr lang="ru-RU" sz="2000" b="1" dirty="0" err="1" smtClean="0">
                <a:solidFill>
                  <a:schemeClr val="tx2">
                    <a:lumMod val="50000"/>
                  </a:schemeClr>
                </a:solidFill>
              </a:rPr>
              <a:t>Тайдо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? Что больше всего было дорого им? Почему?</a:t>
            </a:r>
          </a:p>
          <a:p>
            <a:pPr marL="457200" indent="-457200" algn="ctr">
              <a:buAutoNum type="arabicPeriod"/>
            </a:pP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 algn="ctr"/>
            <a:r>
              <a:rPr lang="ru-RU" sz="2000" b="1" dirty="0" smtClean="0">
                <a:solidFill>
                  <a:srgbClr val="FF0000"/>
                </a:solidFill>
              </a:rPr>
              <a:t>Дескриптор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:</a:t>
            </a:r>
          </a:p>
          <a:p>
            <a:pPr marL="457200" indent="-45720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Отвечают на вопросы</a:t>
            </a:r>
          </a:p>
          <a:p>
            <a:pPr marL="457200" indent="-45720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Приводят цитаты из текста</a:t>
            </a:r>
          </a:p>
          <a:p>
            <a:pPr marL="457200" indent="-45720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Доказывают свой ответ  примерами из текста</a:t>
            </a:r>
          </a:p>
          <a:p>
            <a:pPr marL="457200" indent="-457200" algn="ctr"/>
            <a:r>
              <a:rPr lang="ru-RU" sz="2000" b="1" dirty="0" smtClean="0">
                <a:solidFill>
                  <a:srgbClr val="7030A0"/>
                </a:solidFill>
              </a:rPr>
              <a:t>ФО   «Комплименты»</a:t>
            </a:r>
          </a:p>
          <a:p>
            <a:pPr marL="457200" indent="-457200" algn="ctr">
              <a:buAutoNum type="arabicPeriod"/>
            </a:pP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980728"/>
            <a:ext cx="806489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                     </a:t>
            </a:r>
            <a:r>
              <a:rPr lang="ru-RU" sz="3200" b="1" i="1" dirty="0" smtClean="0">
                <a:solidFill>
                  <a:srgbClr val="00B0F0"/>
                </a:solidFill>
              </a:rPr>
              <a:t>Лингвистическая разминка</a:t>
            </a:r>
          </a:p>
          <a:p>
            <a:r>
              <a:rPr lang="ru-RU" sz="3200" b="1" dirty="0" smtClean="0"/>
              <a:t>Зыбкий</a:t>
            </a:r>
            <a:r>
              <a:rPr lang="ru-RU" sz="3200" b="1" dirty="0" smtClean="0">
                <a:solidFill>
                  <a:srgbClr val="FF0000"/>
                </a:solidFill>
              </a:rPr>
              <a:t> – неустойчивый, легко приходящий в колебание, например </a:t>
            </a:r>
            <a:r>
              <a:rPr lang="ru-RU" sz="3200" b="1" i="1" dirty="0" smtClean="0"/>
              <a:t>Зыбкая лодка</a:t>
            </a:r>
          </a:p>
          <a:p>
            <a:r>
              <a:rPr lang="ru-RU" sz="3200" b="1" dirty="0" smtClean="0"/>
              <a:t>Утварь</a:t>
            </a:r>
            <a:r>
              <a:rPr lang="ru-RU" sz="3200" b="1" dirty="0" smtClean="0">
                <a:solidFill>
                  <a:srgbClr val="FF0000"/>
                </a:solidFill>
              </a:rPr>
              <a:t>- предметы, принадлежности какого – </a:t>
            </a:r>
            <a:r>
              <a:rPr lang="ru-RU" sz="3200" b="1" dirty="0" err="1" smtClean="0">
                <a:solidFill>
                  <a:srgbClr val="FF0000"/>
                </a:solidFill>
              </a:rPr>
              <a:t>нибудь</a:t>
            </a:r>
            <a:r>
              <a:rPr lang="ru-RU" sz="3200" b="1" dirty="0" smtClean="0">
                <a:solidFill>
                  <a:srgbClr val="FF0000"/>
                </a:solidFill>
              </a:rPr>
              <a:t>  обихода; например</a:t>
            </a:r>
          </a:p>
          <a:p>
            <a:r>
              <a:rPr lang="ru-RU" sz="3200" b="1" i="1" dirty="0" smtClean="0"/>
              <a:t>Домашняя утварь</a:t>
            </a:r>
          </a:p>
          <a:p>
            <a:r>
              <a:rPr lang="ru-RU" sz="3200" b="1" dirty="0" smtClean="0"/>
              <a:t>Очаг </a:t>
            </a:r>
            <a:r>
              <a:rPr lang="ru-RU" sz="3200" b="1" dirty="0" smtClean="0">
                <a:solidFill>
                  <a:srgbClr val="FF0000"/>
                </a:solidFill>
              </a:rPr>
              <a:t>-  устройство для разведения и поддержания огня; например</a:t>
            </a:r>
          </a:p>
          <a:p>
            <a:r>
              <a:rPr lang="ru-RU" sz="3200" b="1" i="1" dirty="0" smtClean="0"/>
              <a:t>Поддерживать ровное пламя в очаге</a:t>
            </a:r>
            <a:endParaRPr lang="ru-RU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ник\Downloads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764704"/>
            <a:ext cx="3871860" cy="575384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5580112" y="260648"/>
            <a:ext cx="2952328" cy="424731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МАНГ   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1 </a:t>
            </a:r>
            <a:r>
              <a:rPr lang="ru-RU" b="1" dirty="0" err="1" smtClean="0">
                <a:solidFill>
                  <a:srgbClr val="FF0000"/>
                </a:solidFill>
              </a:rPr>
              <a:t>Манг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rgbClr val="FF0000"/>
                </a:solidFill>
              </a:rPr>
              <a:t>2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3 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4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5 </a:t>
            </a:r>
            <a:endParaRPr lang="ru-RU" b="1" dirty="0" smtClean="0">
              <a:solidFill>
                <a:srgbClr val="FF0000"/>
              </a:solidFill>
            </a:endParaRPr>
          </a:p>
          <a:p>
            <a:endParaRPr lang="ru-RU" b="1" dirty="0" smtClean="0">
              <a:solidFill>
                <a:srgbClr val="FF0000"/>
              </a:solidFill>
            </a:endParaRPr>
          </a:p>
          <a:p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00B050"/>
                </a:solidFill>
              </a:rPr>
              <a:t>ФУИДЖИ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1 </a:t>
            </a:r>
            <a:r>
              <a:rPr lang="ru-RU" b="1" dirty="0" err="1" smtClean="0">
                <a:solidFill>
                  <a:srgbClr val="00B050"/>
                </a:solidFill>
              </a:rPr>
              <a:t>фуиджи</a:t>
            </a:r>
            <a:endParaRPr lang="ru-RU" b="1" dirty="0" smtClean="0">
              <a:solidFill>
                <a:srgbClr val="00B050"/>
              </a:solidFill>
            </a:endParaRPr>
          </a:p>
          <a:p>
            <a:r>
              <a:rPr lang="ru-RU" b="1" dirty="0" smtClean="0">
                <a:solidFill>
                  <a:srgbClr val="00B050"/>
                </a:solidFill>
              </a:rPr>
              <a:t>2 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3 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4 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5 </a:t>
            </a:r>
          </a:p>
          <a:p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80112" y="5013176"/>
            <a:ext cx="2952328" cy="120032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Дескрипторы:</a:t>
            </a:r>
          </a:p>
          <a:p>
            <a:r>
              <a:rPr lang="ru-RU" dirty="0" smtClean="0"/>
              <a:t>Составляют  </a:t>
            </a:r>
            <a:r>
              <a:rPr lang="ru-RU" dirty="0" err="1" smtClean="0"/>
              <a:t>синквейн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ФО  «Большой палец»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88640"/>
            <a:ext cx="878497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Обратная связь</a:t>
            </a:r>
            <a:r>
              <a:rPr lang="ru-RU" dirty="0" smtClean="0"/>
              <a:t>:</a:t>
            </a:r>
          </a:p>
          <a:p>
            <a:r>
              <a:rPr lang="ru-RU" dirty="0" smtClean="0"/>
              <a:t>Провести тестовую проверку через приложение «</a:t>
            </a:r>
            <a:r>
              <a:rPr lang="en-US" dirty="0" err="1" smtClean="0"/>
              <a:t>Plickers</a:t>
            </a:r>
            <a:r>
              <a:rPr lang="ru-RU" dirty="0" smtClean="0"/>
              <a:t>»</a:t>
            </a:r>
            <a:endParaRPr lang="en-US" dirty="0" smtClean="0"/>
          </a:p>
          <a:p>
            <a:r>
              <a:rPr lang="kk-KZ" dirty="0" smtClean="0">
                <a:solidFill>
                  <a:srgbClr val="FF0000"/>
                </a:solidFill>
              </a:rPr>
              <a:t>Дескриптор:</a:t>
            </a:r>
          </a:p>
          <a:p>
            <a:r>
              <a:rPr lang="kk-KZ" dirty="0" smtClean="0"/>
              <a:t>Читают   </a:t>
            </a:r>
            <a:r>
              <a:rPr lang="kk-KZ" dirty="0" smtClean="0"/>
              <a:t>вопросы </a:t>
            </a:r>
          </a:p>
          <a:p>
            <a:r>
              <a:rPr lang="kk-KZ" dirty="0" smtClean="0"/>
              <a:t> Отвечают на тестовые вопросы</a:t>
            </a:r>
          </a:p>
          <a:p>
            <a:r>
              <a:rPr lang="kk-KZ" dirty="0" smtClean="0"/>
              <a:t>Умеют работать с </a:t>
            </a:r>
            <a:r>
              <a:rPr lang="en-US" dirty="0" smtClean="0"/>
              <a:t>QR – </a:t>
            </a:r>
            <a:r>
              <a:rPr lang="kk-KZ" dirty="0" smtClean="0"/>
              <a:t>кодами приложения</a:t>
            </a:r>
          </a:p>
          <a:p>
            <a:r>
              <a:rPr lang="kk-KZ" dirty="0" smtClean="0"/>
              <a:t>Оцениваются ФО через приложения</a:t>
            </a:r>
          </a:p>
          <a:p>
            <a:endParaRPr lang="kk-KZ" dirty="0"/>
          </a:p>
          <a:p>
            <a:endParaRPr lang="kk-KZ" dirty="0" smtClean="0">
              <a:solidFill>
                <a:srgbClr val="C00000"/>
              </a:solidFill>
            </a:endParaRPr>
          </a:p>
          <a:p>
            <a:pPr algn="ctr"/>
            <a:r>
              <a:rPr lang="kk-KZ" b="1" dirty="0" smtClean="0">
                <a:solidFill>
                  <a:srgbClr val="C00000"/>
                </a:solidFill>
              </a:rPr>
              <a:t>РЕФЛЕКСИЯ</a:t>
            </a:r>
            <a:r>
              <a:rPr lang="kk-KZ" dirty="0" smtClean="0">
                <a:solidFill>
                  <a:srgbClr val="C00000"/>
                </a:solidFill>
              </a:rPr>
              <a:t> </a:t>
            </a:r>
            <a:r>
              <a:rPr lang="kk-KZ" dirty="0" smtClean="0"/>
              <a:t>урока;</a:t>
            </a:r>
          </a:p>
          <a:p>
            <a:endParaRPr lang="kk-KZ" dirty="0"/>
          </a:p>
          <a:p>
            <a:r>
              <a:rPr lang="kk-KZ" dirty="0" smtClean="0"/>
              <a:t>                            Прием       </a:t>
            </a:r>
            <a:r>
              <a:rPr lang="uz-Cyrl-UZ" dirty="0" smtClean="0"/>
              <a:t>“КОРАБЛИК”</a:t>
            </a:r>
          </a:p>
          <a:p>
            <a:endParaRPr lang="uz-Cyrl-UZ" dirty="0"/>
          </a:p>
          <a:p>
            <a:pPr algn="ctr"/>
            <a:r>
              <a:rPr lang="uz-Cyrl-UZ" sz="2400" b="1" dirty="0" smtClean="0">
                <a:solidFill>
                  <a:schemeClr val="accent6">
                    <a:lumMod val="50000"/>
                  </a:schemeClr>
                </a:solidFill>
              </a:rPr>
              <a:t>Домашнее задание</a:t>
            </a:r>
            <a:r>
              <a:rPr lang="uz-Cyrl-UZ" b="1" dirty="0" smtClean="0">
                <a:solidFill>
                  <a:schemeClr val="accent6">
                    <a:lumMod val="50000"/>
                  </a:schemeClr>
                </a:solidFill>
              </a:rPr>
              <a:t>:  Написать изложение по повести Янка Мавра “С</a:t>
            </a:r>
            <a:r>
              <a:rPr lang="kk-KZ" b="1" dirty="0" smtClean="0">
                <a:solidFill>
                  <a:schemeClr val="accent6">
                    <a:lumMod val="50000"/>
                  </a:schemeClr>
                </a:solidFill>
              </a:rPr>
              <a:t>ы</a:t>
            </a:r>
            <a:r>
              <a:rPr lang="uz-Cyrl-UZ" b="1" dirty="0" smtClean="0">
                <a:solidFill>
                  <a:schemeClr val="accent6">
                    <a:lumMod val="50000"/>
                  </a:schemeClr>
                </a:solidFill>
              </a:rPr>
              <a:t>н воды”.</a:t>
            </a:r>
          </a:p>
          <a:p>
            <a:pPr algn="ctr"/>
            <a:r>
              <a:rPr lang="uz-Cyrl-UZ" b="1" dirty="0" smtClean="0">
                <a:solidFill>
                  <a:schemeClr val="accent6">
                    <a:lumMod val="50000"/>
                  </a:schemeClr>
                </a:solidFill>
              </a:rPr>
              <a:t>Люди моря</a:t>
            </a:r>
          </a:p>
          <a:p>
            <a:pPr algn="ctr"/>
            <a:r>
              <a:rPr lang="uz-Cyrl-UZ" b="1" dirty="0" smtClean="0">
                <a:solidFill>
                  <a:schemeClr val="accent6">
                    <a:lumMod val="50000"/>
                  </a:schemeClr>
                </a:solidFill>
              </a:rPr>
              <a:t>План</a:t>
            </a:r>
          </a:p>
          <a:p>
            <a:r>
              <a:rPr lang="uz-Cyrl-UZ" b="1" dirty="0" smtClean="0">
                <a:solidFill>
                  <a:schemeClr val="accent6">
                    <a:lumMod val="50000"/>
                  </a:schemeClr>
                </a:solidFill>
              </a:rPr>
              <a:t>1.</a:t>
            </a:r>
          </a:p>
          <a:p>
            <a:r>
              <a:rPr lang="uz-Cyrl-UZ" b="1" dirty="0" smtClean="0">
                <a:solidFill>
                  <a:schemeClr val="accent6">
                    <a:lumMod val="50000"/>
                  </a:schemeClr>
                </a:solidFill>
              </a:rPr>
              <a:t>2.</a:t>
            </a:r>
          </a:p>
          <a:p>
            <a:r>
              <a:rPr lang="uz-Cyrl-UZ" b="1" dirty="0" smtClean="0">
                <a:solidFill>
                  <a:schemeClr val="accent6">
                    <a:lumMod val="50000"/>
                  </a:schemeClr>
                </a:solidFill>
              </a:rPr>
              <a:t>3.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816</TotalTime>
  <Words>320</Words>
  <Application>Microsoft Office PowerPoint</Application>
  <PresentationFormat>Экран (4:3)</PresentationFormat>
  <Paragraphs>79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Десятое февраля Тема: Люди моря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Десятое февраля Тема: Люди моря</dc:title>
  <dc:creator>Наргиза</dc:creator>
  <cp:lastModifiedBy>Наргиза</cp:lastModifiedBy>
  <cp:revision>99</cp:revision>
  <dcterms:created xsi:type="dcterms:W3CDTF">2022-02-05T14:54:27Z</dcterms:created>
  <dcterms:modified xsi:type="dcterms:W3CDTF">2022-02-09T17:15:02Z</dcterms:modified>
</cp:coreProperties>
</file>