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79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2" autoAdjust="0"/>
    <p:restoredTop sz="94660"/>
  </p:normalViewPr>
  <p:slideViewPr>
    <p:cSldViewPr>
      <p:cViewPr varScale="1">
        <p:scale>
          <a:sx n="64" d="100"/>
          <a:sy n="64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78BC-F70B-4E76-AA81-6AB19CB60713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3877D-F2E5-4EA4-A1E2-71DCB5C2B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78BC-F70B-4E76-AA81-6AB19CB60713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3877D-F2E5-4EA4-A1E2-71DCB5C2B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78BC-F70B-4E76-AA81-6AB19CB60713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3877D-F2E5-4EA4-A1E2-71DCB5C2B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78BC-F70B-4E76-AA81-6AB19CB60713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3877D-F2E5-4EA4-A1E2-71DCB5C2B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78BC-F70B-4E76-AA81-6AB19CB60713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3877D-F2E5-4EA4-A1E2-71DCB5C2B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78BC-F70B-4E76-AA81-6AB19CB60713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3877D-F2E5-4EA4-A1E2-71DCB5C2B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78BC-F70B-4E76-AA81-6AB19CB60713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3877D-F2E5-4EA4-A1E2-71DCB5C2B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78BC-F70B-4E76-AA81-6AB19CB60713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3877D-F2E5-4EA4-A1E2-71DCB5C2B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78BC-F70B-4E76-AA81-6AB19CB60713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3877D-F2E5-4EA4-A1E2-71DCB5C2B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78BC-F70B-4E76-AA81-6AB19CB60713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3877D-F2E5-4EA4-A1E2-71DCB5C2B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78BC-F70B-4E76-AA81-6AB19CB60713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3877D-F2E5-4EA4-A1E2-71DCB5C2B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C78BC-F70B-4E76-AA81-6AB19CB60713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3877D-F2E5-4EA4-A1E2-71DCB5C2B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previews.123rf.com/images/yurkina/yurkina1111/yurkina111100043/11125880-the-frame-with-pile-of-the-books-with-open-book-upstairs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143372" y="857232"/>
            <a:ext cx="41434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Қайырлы күн!</a:t>
            </a:r>
          </a:p>
          <a:p>
            <a:pPr algn="ctr"/>
            <a:endParaRPr lang="kk-KZ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Әліппенің атасы</a:t>
            </a:r>
          </a:p>
          <a:p>
            <a:pPr algn="ctr"/>
            <a:endParaRPr lang="kk-KZ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85720" y="0"/>
            <a:ext cx="857256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II.Математикалық сектор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1.1841-1889-бұл нені  білдіретін сандар?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2.Ы.Алтынсарин </a:t>
            </a:r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әңгімесіндегі санды    жазыңыздар</a:t>
            </a:r>
            <a:r>
              <a:rPr lang="kk-KZ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«... </a:t>
            </a:r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уыс </a:t>
            </a:r>
            <a:r>
              <a:rPr lang="kk-KZ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мақта» жауабыңды жаз</a:t>
            </a:r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“Әке </a:t>
            </a:r>
            <a:r>
              <a:rPr lang="kk-KZ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бала” </a:t>
            </a:r>
            <a:r>
              <a:rPr lang="kk-KZ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әңгімесіндегі </a:t>
            </a:r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әкесі </a:t>
            </a:r>
            <a:r>
              <a:rPr lang="kk-KZ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жолда  </a:t>
            </a:r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жатқан </a:t>
            </a:r>
            <a:r>
              <a:rPr lang="kk-KZ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тағаны алып, ұсталарға неше тиынға  </a:t>
            </a:r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сатқан</a:t>
            </a:r>
            <a:r>
              <a:rPr lang="kk-KZ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Жауабыңды жаз.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428596" y="0"/>
            <a:ext cx="8715404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III.Табиғат секторы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1.«Әке мен бала» әңгімесінде әкесі сатқан тағаның ақшасына  не сатып алды?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«Өрмекші, құмырсқа, қарлығаш» </a:t>
            </a:r>
            <a:r>
              <a:rPr lang="kk-KZ" sz="3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әңгімесінде қарлығаш ұшып жүріп</a:t>
            </a:r>
            <a:r>
              <a:rPr lang="kk-KZ" sz="3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3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аузында  кесе   тістеген  несі бар</a:t>
            </a:r>
            <a:r>
              <a:rPr lang="kk-KZ" sz="3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ru-RU" sz="3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Таулардан</a:t>
            </a:r>
            <a:r>
              <a:rPr lang="ru-RU" sz="3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өзен ағар </a:t>
            </a:r>
            <a:r>
              <a:rPr lang="ru-RU" sz="3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сарқыраған» деген</a:t>
            </a:r>
            <a:r>
              <a:rPr lang="ru-RU" sz="3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өлеңі </a:t>
            </a:r>
            <a:r>
              <a:rPr lang="ru-RU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57158" y="357166"/>
            <a:ext cx="8768747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IV.Детектив секторы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1.Ыбырай Алтынсариннің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шын есімі</a:t>
            </a:r>
            <a:r>
              <a:rPr kumimoji="0" lang="kk-KZ" sz="4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кім</a:t>
            </a:r>
            <a:r>
              <a:rPr kumimoji="0" lang="kk-KZ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Сипаттама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Ы.Алтынсарин</a:t>
            </a:r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әңгімесінің</a:t>
            </a:r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кейіпкерін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атаңыз</a:t>
            </a:r>
            <a:r>
              <a:rPr lang="ru-RU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3.Алғашқы мектеп қай </a:t>
            </a:r>
            <a:r>
              <a:rPr lang="kk-KZ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жылдары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және қай жерде ашылды?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357158" y="357166"/>
            <a:ext cx="7973465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V.Поэтикалық секторы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1.Ы.Алтынсариннің қай өлеңін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барлық балалар жатқа біледі? Жатқа айт.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Шарты: Бір топ бастайды. Келесі топ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жалғастырады.</a:t>
            </a:r>
          </a:p>
          <a:p>
            <a:r>
              <a:rPr lang="kk-KZ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2.Мына үзінді Ыбырай </a:t>
            </a:r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атамыздың</a:t>
            </a:r>
          </a:p>
          <a:p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қай өлеңінен алынған?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Адамды құстай ұшырды,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Мал істейтін жұмысты.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 пен суға түсірді.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Отынсыз тамақ пісірді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Сусыздан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сусын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ішірді</a:t>
            </a:r>
            <a:endParaRPr kumimoji="0" lang="kk-K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642910" y="357166"/>
            <a:ext cx="850109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3.Ы.Алтынсариннің қай өлеңінен берілген?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Кім сендерді, балалар , сүйетұғын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Қуанышыңа қуанып,қайғыңа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36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</a:t>
            </a:r>
            <a:r>
              <a:rPr kumimoji="0" lang="kk-KZ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күйетұғын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Түн ұйқысын төрт бөліп,кірпік қақпай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Шешең байқұс дамылсыз жүретұғын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428596" y="214290"/>
            <a:ext cx="871540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VI. Бейнелеу секторы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Шарты: Қоржыннан асық алады.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Асықтағы санға сәйкес суретті алады.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Қазақтың ақын жазушыларының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суреттері беріледі. Сол адамдардың атын табады.</a:t>
            </a:r>
            <a:endParaRPr kumimoji="0" lang="kk-KZ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kzref.org/kni-16-02-17-j-bilim-beru-salasi/142386_html_m2289a610.jpg"/>
          <p:cNvPicPr/>
          <p:nvPr/>
        </p:nvPicPr>
        <p:blipFill>
          <a:blip r:embed="rId2"/>
          <a:srcRect l="6897" r="6897" b="9751"/>
          <a:stretch>
            <a:fillRect/>
          </a:stretch>
        </p:blipFill>
        <p:spPr bwMode="auto">
          <a:xfrm>
            <a:off x="571472" y="428604"/>
            <a:ext cx="3571900" cy="33575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 descr="http://14-semey.mektebi.kz/uploads/posts/2020-06/medium/1592566628_abay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57166"/>
            <a:ext cx="3714776" cy="33575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357290" y="3929066"/>
            <a:ext cx="65008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№1                №2 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hetlibrary.gov.kz/uploads/source/1/03Janaluktar/2020/129728194_677955539506438_597306628543142083_n.jpg"/>
          <p:cNvPicPr/>
          <p:nvPr/>
        </p:nvPicPr>
        <p:blipFill>
          <a:blip r:embed="rId2"/>
          <a:srcRect l="8979" t="2350" r="23196" b="16880"/>
          <a:stretch>
            <a:fillRect/>
          </a:stretch>
        </p:blipFill>
        <p:spPr bwMode="auto">
          <a:xfrm>
            <a:off x="857224" y="642918"/>
            <a:ext cx="3500462" cy="38576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 descr="https://ruh.kz/data/old_media/upload/iblock/577/SHo_an-U_likhanov-turaly-5-derek-_-RUH.kz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714356"/>
            <a:ext cx="3286148" cy="37147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2143108" y="4714884"/>
            <a:ext cx="576952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№3                №4 </a:t>
            </a:r>
            <a:endParaRPr lang="ru-RU" sz="6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0-tub-kz.yandex.net/i?id=818db988d8362cf8d63640d8ef795a41-l&amp;n=1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785794"/>
            <a:ext cx="3000396" cy="33575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 descr="https://cdn.qazradio.fm/2019/10/15/1571135743461.jpeg?w=640&amp;h=360&amp;format=jpg&amp;resize=aspectfill"/>
          <p:cNvPicPr/>
          <p:nvPr/>
        </p:nvPicPr>
        <p:blipFill>
          <a:blip r:embed="rId3"/>
          <a:srcRect r="58471"/>
          <a:stretch>
            <a:fillRect/>
          </a:stretch>
        </p:blipFill>
        <p:spPr bwMode="auto">
          <a:xfrm>
            <a:off x="5072066" y="785794"/>
            <a:ext cx="3214710" cy="32861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2000232" y="4357694"/>
            <a:ext cx="576952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№5                №6 </a:t>
            </a:r>
            <a:endParaRPr lang="ru-RU" sz="6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500034" y="357166"/>
            <a:ext cx="842968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VII.Шығармашылық сектор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1.«Түлкі мен ешкі» әңгімесін сахналап көрініс ретінде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ойнап көрсетіңіздер.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285720" y="1714488"/>
            <a:ext cx="857256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Бір түлкі жүгіріп келе жатып, абайсызда бір терең апанға түсіп кетіпті. Шыға алмай тұрғанда, бір ешкі су іздеп жүріп, әлгі апанға кез болып, түлкіні көреді.</a:t>
            </a:r>
            <a:b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— Ей, түлкі батыр, не қылып тұрсың? — депті.</a:t>
            </a:r>
            <a:b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— Ой, не қыласың, жаным жай тауып тұр. Қырда әрі сусап, әрі ыстықтап өліп едім. Апанның іші әрі салқын, әрі түбінде тұп тұнық суы бар екен, — депті түлкі.</a:t>
            </a:r>
            <a:b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Мұны естіп ешкі: «Мен де салқындайын, әрі су ішейін», — деп ойлап, секіріп апанға түсіпті. Сонда түлкі секіріп ешкінің үстіне мініп, онан мүйізіне табан тірепті де, ырғып далаға шығып, жөніне кетіпті.</a:t>
            </a:r>
            <a:b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«Өтірікке алданба, басың бәлеге душар болар» деген сөз осыдан қалыпты.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928670"/>
            <a:ext cx="671517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71600" indent="-1371600">
              <a:buAutoNum type="arabicPlain"/>
            </a:pPr>
            <a:r>
              <a:rPr lang="kk-KZ" sz="10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2</a:t>
            </a:r>
          </a:p>
          <a:p>
            <a:pPr marL="1371600" indent="-1371600"/>
            <a:r>
              <a:rPr lang="kk-KZ" sz="10000" b="1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</a:p>
          <a:p>
            <a:pPr marL="1371600" indent="-1371600"/>
            <a:r>
              <a:rPr lang="kk-KZ" sz="10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3            4</a:t>
            </a:r>
            <a:endParaRPr lang="ru-RU" sz="10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Рисунок 4" descr="http://jery.arzublog.com/uploads/jery/karga_ile_tilk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14488"/>
            <a:ext cx="3571901" cy="300039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2769" name="Рисунок 7" descr="https://ds03.infourok.ru/uploads/ex/0860/0000a49f-7a1b6bad/img13.jpg"/>
          <p:cNvPicPr>
            <a:picLocks noChangeAspect="1" noChangeArrowheads="1"/>
          </p:cNvPicPr>
          <p:nvPr/>
        </p:nvPicPr>
        <p:blipFill>
          <a:blip r:embed="rId3"/>
          <a:srcRect t="16454"/>
          <a:stretch>
            <a:fillRect/>
          </a:stretch>
        </p:blipFill>
        <p:spPr bwMode="auto">
          <a:xfrm>
            <a:off x="5000628" y="1785926"/>
            <a:ext cx="3429025" cy="300626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642910" y="214290"/>
            <a:ext cx="785818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Мына сурет Ыбырай Алтынсариннің қай шығармасына сай келеді?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2209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357158" y="5000636"/>
            <a:ext cx="842968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А)  Қарға мен түлкі                           А) Таулардан өзен ағар сарқыраған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Ә) Әке мен бала                                    Ә) Өнер-білім бар жұрттар              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Б) Таза бұлақ                                         Б)  Өрмекші, құмырсқа, қарлығаш</a:t>
            </a:r>
            <a:endParaRPr kumimoji="0" lang="kk-KZ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500034" y="285728"/>
            <a:ext cx="8001056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3.Сурет бойынша Ыбырай Алтынсариннің әңгімесін атаңыздар.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3" name="Рисунок 1" descr="http://i.ytimg.com/vi/LxqudWHXZe4/hqdefault.jpg"/>
          <p:cNvPicPr>
            <a:picLocks noChangeAspect="1" noChangeArrowheads="1"/>
          </p:cNvPicPr>
          <p:nvPr/>
        </p:nvPicPr>
        <p:blipFill>
          <a:blip r:embed="rId2"/>
          <a:srcRect l="12500" t="23611" r="35834" b="13611"/>
          <a:stretch>
            <a:fillRect/>
          </a:stretch>
        </p:blipFill>
        <p:spPr bwMode="auto">
          <a:xfrm>
            <a:off x="1285852" y="2357430"/>
            <a:ext cx="6429420" cy="40667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785786" y="357166"/>
            <a:ext cx="678661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Біз надан боп өсірдік,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Иектегі сақалды.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"Өнер – жігіт көркі" деп,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Ескермедік мақалды.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Біз болмасақ, сіз барсыз,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Үміт еткен достарым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Сіздерге бердім батамды! </a:t>
            </a:r>
            <a:endParaRPr kumimoji="0" lang="kk-KZ" sz="4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im0-tub-kz.yandex.net/i?id=1eb4efb5b9fc10e5cd4c084343942550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1285860"/>
            <a:ext cx="807249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Ақыл   Білім</a:t>
            </a:r>
          </a:p>
          <a:p>
            <a:r>
              <a:rPr lang="kk-KZ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Талап   Еңбек</a:t>
            </a:r>
            <a:endParaRPr lang="ru-RU" sz="9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netclipart.com/pp/m/203-2030519_red-flower-clip-flower-6-petals-clipart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142984"/>
            <a:ext cx="271464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s://w1.pngwing.com/pngs/513/423/png-transparent-pink-flower-petal-red-blue-rose-violet-floral-design-lilac-purple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142984"/>
            <a:ext cx="321471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w7.pngwing.com/pngs/646/666/png-transparent-flower-petal-free-content-red-flowers-s-orange-computer-symmetry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4143380"/>
            <a:ext cx="264320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www.clipartmax.com/png/full/379-3799264_flor-png-dibujo-flor-png-dibujo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4000504"/>
            <a:ext cx="300039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heslide.ru/img/thumbs/d7b4f1596ef626f0fa8a4b29339bb8c1-800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17884"/>
            <a:ext cx="9096406" cy="6875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28596" y="285728"/>
            <a:ext cx="8715404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Сайыс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 </a:t>
            </a: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сектордан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құралады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1.Карталық 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секторы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2.Математикалық 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секторы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3.Табиғат 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секторы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4.Детектив секторы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5.Поэтикалық 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секторы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</a:t>
            </a:r>
            <a:r>
              <a:rPr kumimoji="0" lang="kk-KZ" sz="4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Бейнелеу 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секторы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7.Шығармашылық 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секторы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785786" y="357166"/>
            <a:ext cx="7929586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I.Карталық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секторы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1.Ыбырай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Алтынсарин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қайда туған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r>
              <a:rPr kumimoji="0" lang="kk-KZ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Картадан көрсете отырып жауап жаз.</a:t>
            </a:r>
            <a:endParaRPr kumimoji="0" lang="kk-KZ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https://oldkaz.kyzylorda-news.kz/uploads/posts/2019-05/1557148230_kazak-kart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1" y="3286124"/>
            <a:ext cx="6286545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571480"/>
            <a:ext cx="800105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60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6000" b="1" dirty="0" smtClean="0">
                <a:latin typeface="Times New Roman" pitchFamily="18" charset="0"/>
                <a:cs typeface="Times New Roman" pitchFamily="18" charset="0"/>
              </a:rPr>
              <a:t>. Қай </a:t>
            </a:r>
            <a:r>
              <a:rPr lang="kk-KZ" sz="6000" b="1" dirty="0">
                <a:latin typeface="Times New Roman" pitchFamily="18" charset="0"/>
                <a:cs typeface="Times New Roman" pitchFamily="18" charset="0"/>
              </a:rPr>
              <a:t>қалада Ы.Алтынсариннің ескерткіші бар? Картадан көрсет. Өз жауабыңды айт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14282" y="500042"/>
            <a:ext cx="850112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3.Ыбырай Алтынсарин</a:t>
            </a:r>
            <a:r>
              <a:rPr kumimoji="0" lang="kk-KZ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қай қалада орналасқан </a:t>
            </a:r>
            <a:r>
              <a:rPr kumimoji="0" lang="kk-KZ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орыс-қазақ мектебін</a:t>
            </a:r>
            <a:r>
              <a:rPr kumimoji="0" lang="kk-KZ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бітірген?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Картадан көрсетіп, </a:t>
            </a:r>
            <a:r>
              <a:rPr kumimoji="0" lang="kk-KZ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жауабыңды  жаз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kk-KZ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s://ds02.infourok.ru/uploads/ex/0348/000769cf-281bcc70/img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285992"/>
            <a:ext cx="7929618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445</Words>
  <Application>Microsoft Office PowerPoint</Application>
  <PresentationFormat>Экран (4:3)</PresentationFormat>
  <Paragraphs>85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2</cp:revision>
  <dcterms:created xsi:type="dcterms:W3CDTF">2021-12-08T20:24:35Z</dcterms:created>
  <dcterms:modified xsi:type="dcterms:W3CDTF">2021-12-08T22:54:41Z</dcterms:modified>
</cp:coreProperties>
</file>