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20643884_prevstill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8" name="Прямоугольник 7"/>
          <p:cNvSpPr/>
          <p:nvPr/>
        </p:nvSpPr>
        <p:spPr>
          <a:xfrm>
            <a:off x="289656" y="2204864"/>
            <a:ext cx="852669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8000" b="1" dirty="0" smtClean="0">
                <a:ln w="11430"/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ЛОГИКАЛЫҚ </a:t>
            </a:r>
          </a:p>
          <a:p>
            <a:pPr algn="ctr"/>
            <a:r>
              <a:rPr lang="kk-KZ" sz="8000" b="1" dirty="0" smtClean="0">
                <a:ln w="11430"/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ТАПСЫРМАЛАР</a:t>
            </a:r>
            <a:endParaRPr lang="ru-RU" sz="8000" b="1" dirty="0">
              <a:ln w="11430"/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g_user_file_56ae063f10e4c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8-конечная звезда 5"/>
          <p:cNvSpPr/>
          <p:nvPr/>
        </p:nvSpPr>
        <p:spPr>
          <a:xfrm>
            <a:off x="5364088" y="2060848"/>
            <a:ext cx="1656184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1</a:t>
            </a:r>
            <a:endParaRPr lang="ru-RU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8-конечная звезда 4"/>
          <p:cNvSpPr/>
          <p:nvPr/>
        </p:nvSpPr>
        <p:spPr>
          <a:xfrm>
            <a:off x="1835696" y="4365104"/>
            <a:ext cx="1656184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2</a:t>
            </a:r>
            <a:endParaRPr lang="ru-RU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8-конечная звезда 4"/>
          <p:cNvSpPr/>
          <p:nvPr/>
        </p:nvSpPr>
        <p:spPr>
          <a:xfrm>
            <a:off x="1475656" y="548680"/>
            <a:ext cx="1656184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3</a:t>
            </a:r>
            <a:endParaRPr lang="ru-RU"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8-конечная звезда 4"/>
          <p:cNvSpPr/>
          <p:nvPr/>
        </p:nvSpPr>
        <p:spPr>
          <a:xfrm>
            <a:off x="5364088" y="1628800"/>
            <a:ext cx="1656184" cy="9144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/>
              <a:t>4</a:t>
            </a:r>
            <a:endParaRPr lang="ru-RU" sz="6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img_user_file_56ae063f10e4c_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user_file_56ae063f10e4c_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</Words>
  <Application>Microsoft Office PowerPoint</Application>
  <PresentationFormat>Экран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2021-11-18T07:16:45Z</dcterms:created>
  <dcterms:modified xsi:type="dcterms:W3CDTF">2021-11-18T07:48:41Z</dcterms:modified>
</cp:coreProperties>
</file>