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  <p:sldMasterId id="2147483674" r:id="rId3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embeddedFontLst>
    <p:embeddedFont>
      <p:font typeface="Tahoma" panose="020B0604030504040204" pitchFamily="3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>
            <a:spLocks noGrp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192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title"/>
          </p:nvPr>
        </p:nvSpPr>
        <p:spPr>
          <a:xfrm rot="5400000">
            <a:off x="5020469" y="2197894"/>
            <a:ext cx="5918200" cy="195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body" idx="1"/>
          </p:nvPr>
        </p:nvSpPr>
        <p:spPr>
          <a:xfrm rot="5400000">
            <a:off x="1042194" y="323057"/>
            <a:ext cx="5918200" cy="570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marL="914400" lvl="1" indent="-291465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marL="1371600" lvl="2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91464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marL="2286000" lvl="4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marL="2743200" lvl="5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7pPr>
            <a:lvl8pPr marL="3657600" lvl="7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8pPr>
            <a:lvl9pPr marL="4114800" lvl="8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body" idx="1"/>
          </p:nvPr>
        </p:nvSpPr>
        <p:spPr>
          <a:xfrm rot="5400000">
            <a:off x="3011487" y="188912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marL="914400" lvl="1" indent="-291465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marL="1371600" lvl="2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91464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marL="2286000" lvl="4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marL="2743200" lvl="5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7pPr>
            <a:lvl8pPr marL="3657600" lvl="7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8pPr>
            <a:lvl9pPr marL="4114800" lvl="8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19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9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5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56" name="Google Shape;156;p2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6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5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49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9pPr>
          </a:lstStyle>
          <a:p>
            <a:endParaRPr/>
          </a:p>
        </p:txBody>
      </p:sp>
      <p:sp>
        <p:nvSpPr>
          <p:cNvPr id="157" name="Google Shape;157;p20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spcBef>
                <a:spcPts val="640"/>
              </a:spcBef>
              <a:spcAft>
                <a:spcPts val="0"/>
              </a:spcAft>
              <a:buSzPts val="1920"/>
              <a:buChar char="■"/>
              <a:defRPr sz="3200"/>
            </a:lvl1pPr>
            <a:lvl2pPr marL="914400" lvl="1" indent="-326390" algn="l">
              <a:spcBef>
                <a:spcPts val="560"/>
              </a:spcBef>
              <a:spcAft>
                <a:spcPts val="0"/>
              </a:spcAft>
              <a:buSzPts val="1540"/>
              <a:buChar char="■"/>
              <a:defRPr sz="2800"/>
            </a:lvl2pPr>
            <a:lvl3pPr marL="1371600" lvl="2" indent="-304800" algn="l">
              <a:spcBef>
                <a:spcPts val="48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1828800" lvl="3" indent="-298450" algn="l">
              <a:spcBef>
                <a:spcPts val="400"/>
              </a:spcBef>
              <a:spcAft>
                <a:spcPts val="0"/>
              </a:spcAft>
              <a:buSzPts val="1100"/>
              <a:buChar char="■"/>
              <a:defRPr sz="2000"/>
            </a:lvl4pPr>
            <a:lvl5pPr marL="2286000" lvl="4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5pPr>
            <a:lvl6pPr marL="2743200" lvl="5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6pPr>
            <a:lvl7pPr marL="3200400" lvl="6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7pPr>
            <a:lvl8pPr marL="3657600" lvl="7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8pPr>
            <a:lvl9pPr marL="4114800" lvl="8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6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5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49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9pPr>
          </a:lstStyle>
          <a:p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1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44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1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9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88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9pPr>
          </a:lstStyle>
          <a:p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480"/>
              </a:spcBef>
              <a:spcAft>
                <a:spcPts val="0"/>
              </a:spcAft>
              <a:buSzPts val="1440"/>
              <a:buChar char="■"/>
              <a:defRPr sz="2400"/>
            </a:lvl1pPr>
            <a:lvl2pPr marL="914400" lvl="1" indent="-298450" algn="l">
              <a:spcBef>
                <a:spcPts val="400"/>
              </a:spcBef>
              <a:spcAft>
                <a:spcPts val="0"/>
              </a:spcAft>
              <a:buSzPts val="1100"/>
              <a:buChar char="■"/>
              <a:defRPr sz="2000"/>
            </a:lvl2pPr>
            <a:lvl3pPr marL="1371600" lvl="2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3pPr>
            <a:lvl4pPr marL="1828800" lvl="3" indent="-284480" algn="l">
              <a:spcBef>
                <a:spcPts val="320"/>
              </a:spcBef>
              <a:spcAft>
                <a:spcPts val="0"/>
              </a:spcAft>
              <a:buSzPts val="880"/>
              <a:buChar char="■"/>
              <a:defRPr sz="1600"/>
            </a:lvl4pPr>
            <a:lvl5pPr marL="2286000" lvl="4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5pPr>
            <a:lvl6pPr marL="2743200" lvl="5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6pPr>
            <a:lvl7pPr marL="3200400" lvl="6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7pPr>
            <a:lvl8pPr marL="3657600" lvl="7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8pPr>
            <a:lvl9pPr marL="4114800" lvl="8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44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1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9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88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 b="1"/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480"/>
              </a:spcBef>
              <a:spcAft>
                <a:spcPts val="0"/>
              </a:spcAft>
              <a:buSzPts val="1440"/>
              <a:buChar char="■"/>
              <a:defRPr sz="2400"/>
            </a:lvl1pPr>
            <a:lvl2pPr marL="914400" lvl="1" indent="-298450" algn="l">
              <a:spcBef>
                <a:spcPts val="400"/>
              </a:spcBef>
              <a:spcAft>
                <a:spcPts val="0"/>
              </a:spcAft>
              <a:buSzPts val="1100"/>
              <a:buChar char="■"/>
              <a:defRPr sz="2000"/>
            </a:lvl2pPr>
            <a:lvl3pPr marL="1371600" lvl="2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3pPr>
            <a:lvl4pPr marL="1828800" lvl="3" indent="-284480" algn="l">
              <a:spcBef>
                <a:spcPts val="320"/>
              </a:spcBef>
              <a:spcAft>
                <a:spcPts val="0"/>
              </a:spcAft>
              <a:buSzPts val="880"/>
              <a:buChar char="■"/>
              <a:defRPr sz="1600"/>
            </a:lvl4pPr>
            <a:lvl5pPr marL="2286000" lvl="4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5pPr>
            <a:lvl6pPr marL="2743200" lvl="5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6pPr>
            <a:lvl7pPr marL="3200400" lvl="6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7pPr>
            <a:lvl8pPr marL="3657600" lvl="7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8pPr>
            <a:lvl9pPr marL="4114800" lvl="8" indent="-279400" algn="l">
              <a:spcBef>
                <a:spcPts val="320"/>
              </a:spcBef>
              <a:spcAft>
                <a:spcPts val="0"/>
              </a:spcAft>
              <a:buSzPts val="8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4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1"/>
          </p:nvPr>
        </p:nvSpPr>
        <p:spPr>
          <a:xfrm>
            <a:off x="1182688" y="2017713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560"/>
              </a:spcBef>
              <a:spcAft>
                <a:spcPts val="0"/>
              </a:spcAft>
              <a:buSzPts val="1680"/>
              <a:buChar char="■"/>
              <a:defRPr sz="2800"/>
            </a:lvl1pPr>
            <a:lvl2pPr marL="914400" lvl="1" indent="-312419" algn="l">
              <a:spcBef>
                <a:spcPts val="480"/>
              </a:spcBef>
              <a:spcAft>
                <a:spcPts val="0"/>
              </a:spcAft>
              <a:buSzPts val="1320"/>
              <a:buChar char="■"/>
              <a:defRPr sz="2400"/>
            </a:lvl2pPr>
            <a:lvl3pPr marL="1371600" lvl="2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3pPr>
            <a:lvl4pPr marL="1828800" lvl="3" indent="-291464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 sz="1800"/>
            </a:lvl4pPr>
            <a:lvl5pPr marL="2286000" lvl="4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5pPr>
            <a:lvl6pPr marL="2743200" lvl="5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6pPr>
            <a:lvl7pPr marL="3200400" lvl="6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7pPr>
            <a:lvl8pPr marL="3657600" lvl="7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8pPr>
            <a:lvl9pPr marL="4114800" lvl="8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2"/>
          </p:nvPr>
        </p:nvSpPr>
        <p:spPr>
          <a:xfrm>
            <a:off x="5145088" y="2017713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560"/>
              </a:spcBef>
              <a:spcAft>
                <a:spcPts val="0"/>
              </a:spcAft>
              <a:buSzPts val="1680"/>
              <a:buChar char="■"/>
              <a:defRPr sz="2800"/>
            </a:lvl1pPr>
            <a:lvl2pPr marL="914400" lvl="1" indent="-312419" algn="l">
              <a:spcBef>
                <a:spcPts val="480"/>
              </a:spcBef>
              <a:spcAft>
                <a:spcPts val="0"/>
              </a:spcAft>
              <a:buSzPts val="1320"/>
              <a:buChar char="■"/>
              <a:defRPr sz="2400"/>
            </a:lvl2pPr>
            <a:lvl3pPr marL="1371600" lvl="2" indent="-29210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3pPr>
            <a:lvl4pPr marL="1828800" lvl="3" indent="-291464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 sz="1800"/>
            </a:lvl4pPr>
            <a:lvl5pPr marL="2286000" lvl="4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5pPr>
            <a:lvl6pPr marL="2743200" lvl="5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6pPr>
            <a:lvl7pPr marL="3200400" lvl="6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7pPr>
            <a:lvl8pPr marL="3657600" lvl="7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8pPr>
            <a:lvl9pPr marL="4114800" lvl="8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2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99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77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6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marL="914400" lvl="1" indent="-291465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marL="1371600" lvl="2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91464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marL="2286000" lvl="4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marL="2743200" lvl="5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7pPr>
            <a:lvl8pPr marL="3657600" lvl="7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8pPr>
            <a:lvl9pPr marL="4114800" lvl="8" indent="-28575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201" name="Google Shape;201;p27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TEXT_AND_TWO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4648200" y="4114800"/>
            <a:ext cx="38100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TEXT_AND_OBJEC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>
            <a:off x="417512" y="1098550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1"/>
          <p:cNvSpPr txBox="1"/>
          <p:nvPr/>
        </p:nvSpPr>
        <p:spPr>
          <a:xfrm>
            <a:off x="800100" y="1098550"/>
            <a:ext cx="328612" cy="474662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1"/>
          <p:cNvSpPr txBox="1"/>
          <p:nvPr/>
        </p:nvSpPr>
        <p:spPr>
          <a:xfrm>
            <a:off x="541337" y="1520825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1"/>
          <p:cNvSpPr txBox="1"/>
          <p:nvPr/>
        </p:nvSpPr>
        <p:spPr>
          <a:xfrm>
            <a:off x="911225" y="1520825"/>
            <a:ext cx="368300" cy="474662"/>
          </a:xfrm>
          <a:prstGeom prst="rect">
            <a:avLst/>
          </a:prstGeom>
          <a:gradFill>
            <a:gsLst>
              <a:gs pos="0">
                <a:schemeClr val="folHlink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1"/>
          <p:cNvSpPr txBox="1"/>
          <p:nvPr/>
        </p:nvSpPr>
        <p:spPr>
          <a:xfrm>
            <a:off x="127000" y="1447800"/>
            <a:ext cx="560387" cy="422275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hlink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1"/>
          <p:cNvSpPr txBox="1"/>
          <p:nvPr/>
        </p:nvSpPr>
        <p:spPr>
          <a:xfrm>
            <a:off x="762000" y="990600"/>
            <a:ext cx="31750" cy="105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1"/>
          <p:cNvSpPr txBox="1"/>
          <p:nvPr/>
        </p:nvSpPr>
        <p:spPr>
          <a:xfrm>
            <a:off x="442912" y="1781175"/>
            <a:ext cx="8226425" cy="3175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" name="Google Shape;17;p1"/>
          <p:cNvGrpSpPr/>
          <p:nvPr/>
        </p:nvGrpSpPr>
        <p:grpSpPr>
          <a:xfrm>
            <a:off x="0" y="2438400"/>
            <a:ext cx="9009062" cy="1052512"/>
            <a:chOff x="0" y="1536"/>
            <a:chExt cx="5675" cy="663"/>
          </a:xfrm>
        </p:grpSpPr>
        <p:grpSp>
          <p:nvGrpSpPr>
            <p:cNvPr id="18" name="Google Shape;18;p1"/>
            <p:cNvGrpSpPr/>
            <p:nvPr/>
          </p:nvGrpSpPr>
          <p:grpSpPr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9" name="Google Shape;19;p1"/>
              <p:cNvSpPr txBox="1"/>
              <p:nvPr/>
            </p:nvSpPr>
            <p:spPr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20" name="Google Shape;20;p1"/>
              <p:cNvSpPr txBox="1"/>
              <p:nvPr/>
            </p:nvSpPr>
            <p:spPr>
              <a:xfrm>
                <a:off x="1056" y="336"/>
                <a:ext cx="288" cy="432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1" name="Google Shape;21;p1"/>
            <p:cNvGrpSpPr/>
            <p:nvPr/>
          </p:nvGrpSpPr>
          <p:grpSpPr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22" name="Google Shape;22;p1"/>
              <p:cNvSpPr txBox="1"/>
              <p:nvPr/>
            </p:nvSpPr>
            <p:spPr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23" name="Google Shape;23;p1"/>
              <p:cNvSpPr txBox="1"/>
              <p:nvPr/>
            </p:nvSpPr>
            <p:spPr>
              <a:xfrm>
                <a:off x="1248" y="2640"/>
                <a:ext cx="336" cy="432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24" name="Google Shape;24;p1"/>
            <p:cNvSpPr txBox="1"/>
            <p:nvPr/>
          </p:nvSpPr>
          <p:spPr>
            <a:xfrm>
              <a:off x="0" y="1824"/>
              <a:ext cx="353" cy="26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100000">
                  <a:schemeClr val="hlink"/>
                </a:gs>
              </a:gsLst>
              <a:lin ang="189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5" name="Google Shape;25;p1"/>
            <p:cNvSpPr txBox="1"/>
            <p:nvPr/>
          </p:nvSpPr>
          <p:spPr>
            <a:xfrm>
              <a:off x="400" y="1536"/>
              <a:ext cx="20" cy="663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" name="Google Shape;26;p1"/>
            <p:cNvSpPr txBox="1"/>
            <p:nvPr/>
          </p:nvSpPr>
          <p:spPr>
            <a:xfrm rot="10800000" flipH="1">
              <a:off x="199" y="2054"/>
              <a:ext cx="5476" cy="3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7" name="Google Shape;27;p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8" name="Google Shape;28;p1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2639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54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984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" name="Google Shape;29;p1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0" name="Google Shape;30;p1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ahoma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/>
        </p:nvSpPr>
        <p:spPr>
          <a:xfrm>
            <a:off x="417512" y="1098550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800100" y="1098550"/>
            <a:ext cx="328612" cy="474662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541337" y="1520825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911225" y="1520825"/>
            <a:ext cx="368300" cy="474662"/>
          </a:xfrm>
          <a:prstGeom prst="rect">
            <a:avLst/>
          </a:prstGeom>
          <a:gradFill>
            <a:gsLst>
              <a:gs pos="0">
                <a:schemeClr val="folHlink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127000" y="1447800"/>
            <a:ext cx="560387" cy="422275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hlink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762000" y="990600"/>
            <a:ext cx="31750" cy="105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442912" y="1781175"/>
            <a:ext cx="8226425" cy="3175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2639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54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984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10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>
            <a:spLocks noGrp="1"/>
          </p:cNvSpPr>
          <p:nvPr>
            <p:ph type="ctrTitle"/>
          </p:nvPr>
        </p:nvSpPr>
        <p:spPr>
          <a:xfrm>
            <a:off x="1000125" y="1785937"/>
            <a:ext cx="777240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ahoma"/>
              <a:buNone/>
            </a:pPr>
            <a:r>
              <a:rPr lang="en-US" sz="4400" b="0" i="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Неопределённый интеграл.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7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pic>
        <p:nvPicPr>
          <p:cNvPr id="369" name="Google Shape;36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500062"/>
            <a:ext cx="1441450" cy="83026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7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1" name="Google Shape;371;p37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2" name="Google Shape;372;p37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73" name="Google Shape;373;p37"/>
          <p:cNvCxnSpPr/>
          <p:nvPr/>
        </p:nvCxnSpPr>
        <p:spPr>
          <a:xfrm>
            <a:off x="6357937" y="3857625"/>
            <a:ext cx="2357437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74" name="Google Shape;374;p37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5" name="Google Shape;375;p37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p37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p37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8" name="Google Shape;378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7" y="3929062"/>
            <a:ext cx="1428750" cy="22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524000"/>
            <a:ext cx="1143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5812" y="1643062"/>
            <a:ext cx="3429000" cy="8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28812" y="2786062"/>
            <a:ext cx="6796087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37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3" name="Google Shape;383;p37"/>
          <p:cNvSpPr txBox="1"/>
          <p:nvPr/>
        </p:nvSpPr>
        <p:spPr>
          <a:xfrm>
            <a:off x="0" y="15240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p37"/>
          <p:cNvSpPr txBox="1"/>
          <p:nvPr/>
        </p:nvSpPr>
        <p:spPr>
          <a:xfrm>
            <a:off x="0" y="17430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/>
          </a:p>
        </p:txBody>
      </p:sp>
      <p:sp>
        <p:nvSpPr>
          <p:cNvPr id="385" name="Google Shape;385;p37"/>
          <p:cNvSpPr txBox="1"/>
          <p:nvPr/>
        </p:nvSpPr>
        <p:spPr>
          <a:xfrm>
            <a:off x="0" y="21717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8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8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sp>
        <p:nvSpPr>
          <p:cNvPr id="391" name="Google Shape;391;p38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2" name="Google Shape;392;p38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3" name="Google Shape;393;p38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94" name="Google Shape;394;p38"/>
          <p:cNvCxnSpPr/>
          <p:nvPr/>
        </p:nvCxnSpPr>
        <p:spPr>
          <a:xfrm>
            <a:off x="6572250" y="3714750"/>
            <a:ext cx="2143125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95" name="Google Shape;395;p38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6" name="Google Shape;396;p38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8" name="Google Shape;398;p38"/>
          <p:cNvSpPr txBox="1"/>
          <p:nvPr/>
        </p:nvSpPr>
        <p:spPr>
          <a:xfrm>
            <a:off x="0" y="9429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9" name="Google Shape;399;p38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0" name="Google Shape;400;p38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1" name="Google Shape;40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2187" y="571500"/>
            <a:ext cx="1571625" cy="71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7" y="1714500"/>
            <a:ext cx="3357562" cy="88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29000" y="2786062"/>
            <a:ext cx="5072062" cy="88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4375" y="4000500"/>
            <a:ext cx="19621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8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6" name="Google Shape;406;p38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7" name="Google Shape;407;p38"/>
          <p:cNvSpPr txBox="1"/>
          <p:nvPr/>
        </p:nvSpPr>
        <p:spPr>
          <a:xfrm>
            <a:off x="0" y="15811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/>
          </a:p>
        </p:txBody>
      </p:sp>
      <p:sp>
        <p:nvSpPr>
          <p:cNvPr id="408" name="Google Shape;408;p38"/>
          <p:cNvSpPr txBox="1"/>
          <p:nvPr/>
        </p:nvSpPr>
        <p:spPr>
          <a:xfrm>
            <a:off x="0" y="19716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9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9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pic>
        <p:nvPicPr>
          <p:cNvPr id="414" name="Google Shape;41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6512" y="527050"/>
            <a:ext cx="979487" cy="776287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9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Google Shape;416;p39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17" name="Google Shape;417;p39"/>
          <p:cNvCxnSpPr/>
          <p:nvPr/>
        </p:nvCxnSpPr>
        <p:spPr>
          <a:xfrm>
            <a:off x="4786312" y="2714625"/>
            <a:ext cx="1214437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18" name="Google Shape;418;p3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9" name="Google Shape;419;p3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0" name="Google Shape;420;p39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1" name="Google Shape;421;p3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2" name="Google Shape;422;p3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3" name="Google Shape;423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375" y="1785937"/>
            <a:ext cx="5214937" cy="8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5" name="Google Shape;425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5812" y="3214687"/>
            <a:ext cx="1522412" cy="24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0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10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sp>
        <p:nvSpPr>
          <p:cNvPr id="431" name="Google Shape;431;p40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2" name="Google Shape;432;p40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3" name="Google Shape;433;p40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34" name="Google Shape;434;p40"/>
          <p:cNvCxnSpPr/>
          <p:nvPr/>
        </p:nvCxnSpPr>
        <p:spPr>
          <a:xfrm>
            <a:off x="6357937" y="4143375"/>
            <a:ext cx="2428875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35" name="Google Shape;435;p4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6" name="Google Shape;436;p4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7" name="Google Shape;437;p40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8" name="Google Shape;438;p40"/>
          <p:cNvSpPr txBox="1"/>
          <p:nvPr/>
        </p:nvSpPr>
        <p:spPr>
          <a:xfrm>
            <a:off x="0" y="9429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9" name="Google Shape;439;p4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0" name="Google Shape;440;p4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1" name="Google Shape;44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1575" y="425450"/>
            <a:ext cx="1212850" cy="1004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7" y="1857375"/>
            <a:ext cx="5253037" cy="88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125" y="3000375"/>
            <a:ext cx="7821612" cy="96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4375" y="4429125"/>
            <a:ext cx="19621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0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6" name="Google Shape;446;p40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7" name="Google Shape;447;p40"/>
          <p:cNvSpPr txBox="1"/>
          <p:nvPr/>
        </p:nvSpPr>
        <p:spPr>
          <a:xfrm>
            <a:off x="0" y="15811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/>
          </a:p>
        </p:txBody>
      </p:sp>
      <p:sp>
        <p:nvSpPr>
          <p:cNvPr id="448" name="Google Shape;448;p40"/>
          <p:cNvSpPr txBox="1"/>
          <p:nvPr/>
        </p:nvSpPr>
        <p:spPr>
          <a:xfrm>
            <a:off x="0" y="19716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Ещё некоторые формулы.</a:t>
            </a:r>
            <a:endParaRPr/>
          </a:p>
        </p:txBody>
      </p:sp>
      <p:sp>
        <p:nvSpPr>
          <p:cNvPr id="454" name="Google Shape;454;p41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5" name="Google Shape;455;p41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6" name="Google Shape;456;p41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7" name="Google Shape;457;p41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8" name="Google Shape;458;p41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9" name="Google Shape;459;p41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0" name="Google Shape;460;p41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p41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2" name="Google Shape;462;p41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3" name="Google Shape;46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687" y="1643062"/>
            <a:ext cx="2928937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847725"/>
            <a:ext cx="1143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375" y="1643062"/>
            <a:ext cx="3500437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0187" y="3000375"/>
            <a:ext cx="5357812" cy="85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00187" y="4143375"/>
            <a:ext cx="5357812" cy="896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00187" y="5357812"/>
            <a:ext cx="4214812" cy="90487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1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0" name="Google Shape;470;p41"/>
          <p:cNvSpPr txBox="1"/>
          <p:nvPr/>
        </p:nvSpPr>
        <p:spPr>
          <a:xfrm>
            <a:off x="457200" y="8477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471" name="Google Shape;471;p41"/>
          <p:cNvSpPr txBox="1"/>
          <p:nvPr/>
        </p:nvSpPr>
        <p:spPr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2" name="Google Shape;472;p41"/>
          <p:cNvSpPr txBox="1"/>
          <p:nvPr/>
        </p:nvSpPr>
        <p:spPr>
          <a:xfrm>
            <a:off x="0" y="44862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3" name="Google Shape;473;p41"/>
          <p:cNvSpPr txBox="1"/>
          <p:nvPr/>
        </p:nvSpPr>
        <p:spPr>
          <a:xfrm>
            <a:off x="0" y="7162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4" name="Google Shape;474;p41"/>
          <p:cNvSpPr txBox="1"/>
          <p:nvPr/>
        </p:nvSpPr>
        <p:spPr>
          <a:xfrm>
            <a:off x="0" y="80105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5" name="Google Shape;475;p41"/>
          <p:cNvSpPr txBox="1"/>
          <p:nvPr/>
        </p:nvSpPr>
        <p:spPr>
          <a:xfrm>
            <a:off x="0" y="88868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7375" y="500062"/>
            <a:ext cx="4500562" cy="82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7375" y="1643062"/>
            <a:ext cx="4643437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57375" y="2857500"/>
            <a:ext cx="4572000" cy="8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57375" y="4071937"/>
            <a:ext cx="4643437" cy="8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625" y="5286375"/>
            <a:ext cx="6286500" cy="887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642937" y="285750"/>
            <a:ext cx="7772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 подстановки (замены переменной)</a:t>
            </a:r>
            <a:endParaRPr/>
          </a:p>
        </p:txBody>
      </p:sp>
      <p:sp>
        <p:nvSpPr>
          <p:cNvPr id="214" name="Google Shape;214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3429000" y="4214812"/>
            <a:ext cx="5214937" cy="242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29"/>
          <p:cNvSpPr txBox="1">
            <a:spLocks noGrp="1"/>
          </p:cNvSpPr>
          <p:nvPr>
            <p:ph type="body" idx="1"/>
          </p:nvPr>
        </p:nvSpPr>
        <p:spPr>
          <a:xfrm>
            <a:off x="571500" y="1285875"/>
            <a:ext cx="7786687" cy="507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пусть		, тогда 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Функцию		 	следует выбирать так, чтобы можно было вычислить неопределенный интеграл, стоящий в правой части равенства.</a:t>
            </a:r>
            <a:endParaRPr/>
          </a:p>
        </p:txBody>
      </p:sp>
      <p:sp>
        <p:nvSpPr>
          <p:cNvPr id="221" name="Google Shape;221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p29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29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7" name="Google Shape;22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4562" y="1214437"/>
            <a:ext cx="1500187" cy="71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14625" y="4357687"/>
            <a:ext cx="1357312" cy="51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43437" y="2286000"/>
            <a:ext cx="2000250" cy="5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86000" y="3286125"/>
            <a:ext cx="4572000" cy="74136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9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29"/>
          <p:cNvSpPr txBox="1"/>
          <p:nvPr/>
        </p:nvSpPr>
        <p:spPr>
          <a:xfrm>
            <a:off x="0" y="7334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233" name="Google Shape;233;p29"/>
          <p:cNvSpPr txBox="1"/>
          <p:nvPr/>
        </p:nvSpPr>
        <p:spPr>
          <a:xfrm>
            <a:off x="0" y="9334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pic>
        <p:nvPicPr>
          <p:cNvPr id="234" name="Google Shape;23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8812" y="2357437"/>
            <a:ext cx="1357312" cy="51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Google Shape;241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30"/>
          <p:cNvSpPr txBox="1">
            <a:spLocks noGrp="1"/>
          </p:cNvSpPr>
          <p:nvPr>
            <p:ph type="body" idx="1"/>
          </p:nvPr>
        </p:nvSpPr>
        <p:spPr>
          <a:xfrm>
            <a:off x="571500" y="500062"/>
            <a:ext cx="7786687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Замечание.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Иногда целесообразнее подбирать замену переменного в виде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marR="0" lvl="0" indent="-51435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marR="0" lvl="0" indent="-51435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</a:t>
            </a:r>
            <a:endParaRPr/>
          </a:p>
        </p:txBody>
      </p:sp>
      <p:sp>
        <p:nvSpPr>
          <p:cNvPr id="245" name="Google Shape;245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6" name="Google Shape;246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30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1" name="Google Shape;25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4687" y="2357437"/>
            <a:ext cx="14287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14562" y="3571875"/>
            <a:ext cx="1143000" cy="477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3500437"/>
            <a:ext cx="1928812" cy="52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7312" y="4500562"/>
            <a:ext cx="6286500" cy="102076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0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30"/>
          <p:cNvSpPr txBox="1"/>
          <p:nvPr/>
        </p:nvSpPr>
        <p:spPr>
          <a:xfrm>
            <a:off x="0" y="8763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257" name="Google Shape;257;p30"/>
          <p:cNvSpPr txBox="1"/>
          <p:nvPr/>
        </p:nvSpPr>
        <p:spPr>
          <a:xfrm>
            <a:off x="0" y="10953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pic>
        <p:nvPicPr>
          <p:cNvPr id="258" name="Google Shape;258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00687" y="1000125"/>
            <a:ext cx="1285875" cy="52546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0"/>
          <p:cNvSpPr txBox="1"/>
          <p:nvPr/>
        </p:nvSpPr>
        <p:spPr>
          <a:xfrm>
            <a:off x="1214437" y="2500312"/>
            <a:ext cx="1471612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Пример.</a:t>
            </a:r>
            <a:endParaRPr/>
          </a:p>
        </p:txBody>
      </p:sp>
      <p:sp>
        <p:nvSpPr>
          <p:cNvPr id="260" name="Google Shape;260;p30"/>
          <p:cNvSpPr txBox="1"/>
          <p:nvPr/>
        </p:nvSpPr>
        <p:spPr>
          <a:xfrm>
            <a:off x="1143000" y="3571875"/>
            <a:ext cx="91598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пусть</a:t>
            </a:r>
            <a:endParaRPr/>
          </a:p>
        </p:txBody>
      </p:sp>
      <p:sp>
        <p:nvSpPr>
          <p:cNvPr id="261" name="Google Shape;261;p30"/>
          <p:cNvSpPr txBox="1"/>
          <p:nvPr/>
        </p:nvSpPr>
        <p:spPr>
          <a:xfrm>
            <a:off x="3429000" y="3571875"/>
            <a:ext cx="10271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тогда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>
            <a:spLocks noGrp="1"/>
          </p:cNvSpPr>
          <p:nvPr>
            <p:ph type="title"/>
          </p:nvPr>
        </p:nvSpPr>
        <p:spPr>
          <a:xfrm>
            <a:off x="642937" y="285750"/>
            <a:ext cx="80724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1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 Вычислить интеграл</a:t>
            </a:r>
            <a:endParaRPr/>
          </a:p>
        </p:txBody>
      </p:sp>
      <p:pic>
        <p:nvPicPr>
          <p:cNvPr id="267" name="Google Shape;26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62175"/>
            <a:ext cx="1143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1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31"/>
          <p:cNvSpPr txBox="1"/>
          <p:nvPr/>
        </p:nvSpPr>
        <p:spPr>
          <a:xfrm>
            <a:off x="0" y="685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/>
          </a:p>
        </p:txBody>
      </p:sp>
      <p:sp>
        <p:nvSpPr>
          <p:cNvPr id="270" name="Google Shape;270;p31"/>
          <p:cNvSpPr txBox="1"/>
          <p:nvPr/>
        </p:nvSpPr>
        <p:spPr>
          <a:xfrm>
            <a:off x="0" y="9810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p31"/>
          <p:cNvSpPr txBox="1"/>
          <p:nvPr/>
        </p:nvSpPr>
        <p:spPr>
          <a:xfrm>
            <a:off x="0" y="16668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/>
          </a:p>
        </p:txBody>
      </p:sp>
      <p:sp>
        <p:nvSpPr>
          <p:cNvPr id="272" name="Google Shape;272;p31"/>
          <p:cNvSpPr txBox="1"/>
          <p:nvPr/>
        </p:nvSpPr>
        <p:spPr>
          <a:xfrm>
            <a:off x="0" y="21621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/>
          </a:p>
        </p:txBody>
      </p:sp>
      <p:sp>
        <p:nvSpPr>
          <p:cNvPr id="273" name="Google Shape;273;p31"/>
          <p:cNvSpPr txBox="1"/>
          <p:nvPr/>
        </p:nvSpPr>
        <p:spPr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endParaRPr/>
          </a:p>
        </p:txBody>
      </p:sp>
      <p:pic>
        <p:nvPicPr>
          <p:cNvPr id="274" name="Google Shape;27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0750" y="642937"/>
            <a:ext cx="1928812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5812" y="4857750"/>
            <a:ext cx="7715250" cy="101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7250" y="2071687"/>
            <a:ext cx="1973262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1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31"/>
          <p:cNvSpPr txBox="1"/>
          <p:nvPr/>
        </p:nvSpPr>
        <p:spPr>
          <a:xfrm>
            <a:off x="0" y="16192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79" name="Google Shape;279;p31"/>
          <p:cNvCxnSpPr/>
          <p:nvPr/>
        </p:nvCxnSpPr>
        <p:spPr>
          <a:xfrm>
            <a:off x="6572250" y="6000750"/>
            <a:ext cx="1928812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2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 </a:t>
            </a:r>
            <a:endParaRPr/>
          </a:p>
        </p:txBody>
      </p:sp>
      <p:sp>
        <p:nvSpPr>
          <p:cNvPr id="285" name="Google Shape;285;p32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32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p32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32"/>
          <p:cNvSpPr txBox="1"/>
          <p:nvPr/>
        </p:nvSpPr>
        <p:spPr>
          <a:xfrm>
            <a:off x="0" y="23431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9" name="Google Shape;28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2187" y="642937"/>
            <a:ext cx="1785937" cy="639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5812" y="1428750"/>
            <a:ext cx="1785937" cy="215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375" y="3643312"/>
            <a:ext cx="6143625" cy="153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3125" y="5357812"/>
            <a:ext cx="6559550" cy="92868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2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4" name="Google Shape;294;p32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95" name="Google Shape;295;p32"/>
          <p:cNvCxnSpPr/>
          <p:nvPr/>
        </p:nvCxnSpPr>
        <p:spPr>
          <a:xfrm>
            <a:off x="5786437" y="6429375"/>
            <a:ext cx="2928937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3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3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sp>
        <p:nvSpPr>
          <p:cNvPr id="301" name="Google Shape;301;p33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2" name="Google Shape;302;p33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03" name="Google Shape;303;p33"/>
          <p:cNvCxnSpPr/>
          <p:nvPr/>
        </p:nvCxnSpPr>
        <p:spPr>
          <a:xfrm>
            <a:off x="6500812" y="5786437"/>
            <a:ext cx="2214562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04" name="Google Shape;304;p3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5" name="Google Shape;30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750" y="714375"/>
            <a:ext cx="2143125" cy="64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375" y="1857375"/>
            <a:ext cx="1857375" cy="22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7187" y="4714875"/>
            <a:ext cx="8383587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3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9" name="Google Shape;309;p33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4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4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sp>
        <p:nvSpPr>
          <p:cNvPr id="315" name="Google Shape;315;p34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7" name="Google Shape;317;p34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18" name="Google Shape;318;p34"/>
          <p:cNvCxnSpPr/>
          <p:nvPr/>
        </p:nvCxnSpPr>
        <p:spPr>
          <a:xfrm>
            <a:off x="5214937" y="5715000"/>
            <a:ext cx="1428750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19" name="Google Shape;319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1" name="Google Shape;32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3625" y="500062"/>
            <a:ext cx="1357312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5812" y="1857375"/>
            <a:ext cx="1730375" cy="20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8687" y="4429125"/>
            <a:ext cx="5715000" cy="998537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4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34"/>
          <p:cNvSpPr txBox="1"/>
          <p:nvPr/>
        </p:nvSpPr>
        <p:spPr>
          <a:xfrm>
            <a:off x="0" y="8763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5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5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sp>
        <p:nvSpPr>
          <p:cNvPr id="331" name="Google Shape;331;p35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2" name="Google Shape;332;p35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35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34" name="Google Shape;334;p35"/>
          <p:cNvCxnSpPr/>
          <p:nvPr/>
        </p:nvCxnSpPr>
        <p:spPr>
          <a:xfrm>
            <a:off x="6572250" y="3857625"/>
            <a:ext cx="2143125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35" name="Google Shape;335;p35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p35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7" name="Google Shape;33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750" y="214312"/>
            <a:ext cx="1785937" cy="1217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7" y="1357312"/>
            <a:ext cx="4429125" cy="122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625" y="2928937"/>
            <a:ext cx="721360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786187"/>
            <a:ext cx="1428750" cy="2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5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Google Shape;342;p35"/>
          <p:cNvSpPr txBox="1"/>
          <p:nvPr/>
        </p:nvSpPr>
        <p:spPr>
          <a:xfrm>
            <a:off x="0" y="10287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p35"/>
          <p:cNvSpPr txBox="1"/>
          <p:nvPr/>
        </p:nvSpPr>
        <p:spPr>
          <a:xfrm>
            <a:off x="0" y="2057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None/>
            </a:pPr>
            <a:r>
              <a:rPr lang="en-US" sz="11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344" name="Google Shape;344;p35"/>
          <p:cNvSpPr txBox="1"/>
          <p:nvPr/>
        </p:nvSpPr>
        <p:spPr>
          <a:xfrm>
            <a:off x="0" y="24479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6"/>
          <p:cNvSpPr txBox="1">
            <a:spLocks noGrp="1"/>
          </p:cNvSpPr>
          <p:nvPr>
            <p:ph type="title"/>
          </p:nvPr>
        </p:nvSpPr>
        <p:spPr>
          <a:xfrm>
            <a:off x="642937" y="500062"/>
            <a:ext cx="7772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6</a:t>
            </a: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	Вычислить интеграл</a:t>
            </a:r>
            <a:endParaRPr/>
          </a:p>
        </p:txBody>
      </p:sp>
      <p:sp>
        <p:nvSpPr>
          <p:cNvPr id="350" name="Google Shape;350;p36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1" name="Google Shape;351;p36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2" name="Google Shape;352;p36"/>
          <p:cNvSpPr txBox="1"/>
          <p:nvPr/>
        </p:nvSpPr>
        <p:spPr>
          <a:xfrm>
            <a:off x="0" y="1466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53" name="Google Shape;353;p36"/>
          <p:cNvCxnSpPr/>
          <p:nvPr/>
        </p:nvCxnSpPr>
        <p:spPr>
          <a:xfrm>
            <a:off x="6072187" y="5500687"/>
            <a:ext cx="2000250" cy="1587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54" name="Google Shape;354;p3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5" name="Google Shape;355;p3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6" name="Google Shape;356;p36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36"/>
          <p:cNvSpPr txBox="1"/>
          <p:nvPr/>
        </p:nvSpPr>
        <p:spPr>
          <a:xfrm>
            <a:off x="0" y="9429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8" name="Google Shape;35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7875" y="642937"/>
            <a:ext cx="2500312" cy="69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7250" y="2143125"/>
            <a:ext cx="1857375" cy="152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125" y="4357687"/>
            <a:ext cx="6858000" cy="1033462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6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p36"/>
          <p:cNvSpPr txBox="1"/>
          <p:nvPr/>
        </p:nvSpPr>
        <p:spPr>
          <a:xfrm>
            <a:off x="0" y="73342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p36"/>
          <p:cNvSpPr txBox="1"/>
          <p:nvPr/>
        </p:nvSpPr>
        <p:spPr>
          <a:xfrm>
            <a:off x="0" y="18478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Blends">
  <a:themeElements>
    <a:clrScheme name="1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1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Office PowerPoint</Application>
  <PresentationFormat>Экран (4:3)</PresentationFormat>
  <Paragraphs>44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Times New Roman</vt:lpstr>
      <vt:lpstr>Noto Sans Symbols</vt:lpstr>
      <vt:lpstr>Tahoma</vt:lpstr>
      <vt:lpstr>Arial</vt:lpstr>
      <vt:lpstr>2_Blends</vt:lpstr>
      <vt:lpstr>Default Design</vt:lpstr>
      <vt:lpstr>1_Blends</vt:lpstr>
      <vt:lpstr>Неопределённый интеграл.</vt:lpstr>
      <vt:lpstr>Метод подстановки (замены переменной)</vt:lpstr>
      <vt:lpstr>Презентация PowerPoint</vt:lpstr>
      <vt:lpstr>Пример 1.   Вычислить интеграл</vt:lpstr>
      <vt:lpstr>Пример 2.  Вычислить интеграл </vt:lpstr>
      <vt:lpstr>Пример 3.  Вычислить интеграл</vt:lpstr>
      <vt:lpstr>Пример 4.  Вычислить интеграл</vt:lpstr>
      <vt:lpstr>Пример 5.  Вычислить интеграл</vt:lpstr>
      <vt:lpstr>Пример 6.  Вычислить интеграл</vt:lpstr>
      <vt:lpstr>Пример 7.  Вычислить интеграл</vt:lpstr>
      <vt:lpstr>Пример 8.  Вычислить интеграл</vt:lpstr>
      <vt:lpstr>Пример 9.  Вычислить интеграл</vt:lpstr>
      <vt:lpstr>Пример 10.  Вычислить интеграл</vt:lpstr>
      <vt:lpstr>Ещё некоторые формулы.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Неопределённый интеграл.</dc:title>
  <dc:creator>Бекжан Зияділда</dc:creator>
  <cp:lastModifiedBy>Saltanat_Matcad</cp:lastModifiedBy>
  <cp:revision>2</cp:revision>
  <dcterms:modified xsi:type="dcterms:W3CDTF">2022-02-06T19:29:36Z</dcterms:modified>
</cp:coreProperties>
</file>