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916833"/>
            <a:ext cx="7200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Ш дыбысын  сөзде, буында, сөйлемде  дұрыс айтуға үйрету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8884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Балалар бүгінгі оқу қызметіміз: 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Орманға саяхат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деп аталады.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Қараңдаршы мына суреттен не көріп тұрсындар (құстар)</a:t>
            </a:r>
            <a:endParaRPr kumimoji="0" lang="kk-K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C:\Users\user\Downloads\0_884bf_b433a78f_orig.pn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583160" y="1700808"/>
            <a:ext cx="6373216" cy="39823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-1941224"/>
            <a:ext cx="3811621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Жұмбақ шешу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Орманда жоғары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Ағашқа қонады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Тұмсығын балта етіп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Тоқ-тоқ соғады  (Тоқылдақ)</a:t>
            </a: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C:\Users\user\Downloads\загруженное.jp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340768"/>
            <a:ext cx="4268472" cy="2930054"/>
          </a:xfrm>
          <a:prstGeom prst="rect">
            <a:avLst/>
          </a:prstGeom>
          <a:noFill/>
          <a:ln>
            <a:noFill/>
          </a:ln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67544" y="4519663"/>
            <a:ext cx="712900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Тоқылдақ туралы не білеміз?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Артикуляциялық жаттығу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Тоқылдақ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Жаттығуды орындау.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Тілдің ұшын қатты таңдайға соққылау.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Тілдің ұшы таңдайға тиеді, ауыз қусынан шықпайды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Астыңғы жақ пен еріннің қимылдауы керек.</a:t>
            </a: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-1325669"/>
            <a:ext cx="463909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28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28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Дыбыс жаттығуы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Мынау қандай құс?  (Торғай)</a:t>
            </a:r>
            <a:endParaRPr kumimoji="0" lang="kk-K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C:\Users\user\Downloads\250px-Carduelis_spinus_female.jp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932040" y="692696"/>
            <a:ext cx="3364747" cy="2304256"/>
          </a:xfrm>
          <a:prstGeom prst="rect">
            <a:avLst/>
          </a:prstGeom>
          <a:noFill/>
          <a:ln>
            <a:noFill/>
          </a:ln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95536" y="3140968"/>
            <a:ext cx="80829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Торғай қандай дыбыс шығарады? (Шиқ- шиқ- шиқ)</a:t>
            </a:r>
            <a:endParaRPr kumimoji="0" lang="kk-K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3789040"/>
            <a:ext cx="57961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kk-KZ" sz="2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Өлең оқу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Торғай, торғай торғайсын,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Таяу келіп қоңғайсын,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Жем шашайын тойып ал,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Сонда аязға тоңбайсын.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75656" y="0"/>
            <a:ext cx="6408712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Жаңылтпаш жаттау.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Шымшық шып- шып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Шоқып тық- тық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Ұшты шымшық,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Шошып быт- шыт.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Қолдың ұсақ моторикасын дамытуға арналған  жатығулар</a:t>
            </a: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Қарлығашқа ұқсайық,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Қане қанат жасайық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Қарлығаш боп ұшайық,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Ұшып- ұшып алайық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«Құлып»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Орманда бір үй тұр,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Есігінде құлып тұр,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Есікті кім ашады,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Қақтық, қақтық,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Бұрадық, бұрадық,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Тарттық, тарттық,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Сосын есік ашылды.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4270539"/>
            <a:ext cx="818288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Тапсырма:</a:t>
            </a:r>
            <a:r>
              <a:rPr kumimoji="0" lang="kk-KZ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фонетикалық қайталау.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Шін-шін-шін – ұшып кетті көгер-шін.                  Ыш-ыш-ыш – дәмі ащы бұр-ыш</a:t>
            </a:r>
            <a:endParaRPr kumimoji="0" lang="kk-K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5085184"/>
            <a:ext cx="83862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Ша-ша-ша – әжем тоқыған ала-ша		    Шы-шы-шы – өткір жүзді қай-шы</a:t>
            </a:r>
            <a:endParaRPr kumimoji="0" lang="kk-K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209</Words>
  <Application>Microsoft Office PowerPoint</Application>
  <PresentationFormat>Экран (4:3)</PresentationFormat>
  <Paragraphs>63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Гулим</dc:creator>
  <cp:lastModifiedBy>Гулим</cp:lastModifiedBy>
  <cp:revision>7</cp:revision>
  <dcterms:created xsi:type="dcterms:W3CDTF">2020-04-30T14:02:29Z</dcterms:created>
  <dcterms:modified xsi:type="dcterms:W3CDTF">2020-05-02T09:07:31Z</dcterms:modified>
</cp:coreProperties>
</file>