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4" r:id="rId2"/>
    <p:sldId id="295" r:id="rId3"/>
    <p:sldId id="296" r:id="rId4"/>
    <p:sldId id="315" r:id="rId5"/>
    <p:sldId id="298" r:id="rId6"/>
    <p:sldId id="258" r:id="rId7"/>
    <p:sldId id="318" r:id="rId8"/>
    <p:sldId id="329" r:id="rId9"/>
    <p:sldId id="330" r:id="rId10"/>
    <p:sldId id="260" r:id="rId11"/>
    <p:sldId id="261" r:id="rId12"/>
    <p:sldId id="305" r:id="rId13"/>
    <p:sldId id="306" r:id="rId14"/>
    <p:sldId id="287" r:id="rId15"/>
    <p:sldId id="30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058C37-5F60-412A-8608-D7510E98AA42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475296-5560-4FF2-879B-8A7552E835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6966520" cy="455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3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kk-KZ" sz="3600" b="1" i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kk-KZ" sz="36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kk-KZ" sz="3600" b="1" i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 жазу әдістемесі»</a:t>
            </a:r>
            <a:endParaRPr lang="en-US" sz="3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33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ЭССЕ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сақталынуы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ТАЛАПТАР:</a:t>
            </a: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көзқарастың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көрінісі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Фактілі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дәлелдер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аргументтер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Теоретикалық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негіздеме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Терминдерді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Цитаталарды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көзқарастарды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мысалға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Логикалық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заңдылықтың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сақталынуы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қорытындылау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әдістерін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Сауаттылық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(пункт.,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орфогр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Юмор, сарказм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қателіктер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ашылмайды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Автордың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позициясы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көрінбейді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Теоретикалық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негіздемесі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Терминдерді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орынсыз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сауатсыз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өмірдің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мысалдары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Ауызекі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диалект, сленг, жаргон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Келтірілген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мысалдар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автор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позициясына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қайшы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Қорытындылау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түйін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Логиканың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болмауы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3" y="476672"/>
            <a:ext cx="84249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Эссенің кіріспе бөлімі</a:t>
            </a:r>
          </a:p>
          <a:p>
            <a:pPr algn="ctr"/>
            <a:endParaRPr lang="kk-KZ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Кіріспе- Тақырыпты түсіну сөйлемі- 3-4 сөйлем</a:t>
            </a: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түсіну сөйлемі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неге адамға </a:t>
            </a:r>
            <a:r>
              <a:rPr lang="kk-KZ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ыстық?</a:t>
            </a:r>
          </a:p>
          <a:p>
            <a:endParaRPr lang="kk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 сақтаңыз: 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тақырыптан тірек сөздерді табуы керек.</a:t>
            </a: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ірек сөздердің мағынасын ашып, кіріспеге жазады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4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764704"/>
            <a:ext cx="80648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бөлім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бұл дәлелдейтін немесе жоққа шығаратын тұжырымдама-пайымдаулар. Тезистің басты ерекшелігі ұсынылатын дәйектерге дәлелдер келтірілуі тиіс.</a:t>
            </a:r>
            <a:endParaRPr lang="kk-KZ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Аргументтер - 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философияда – пікір, ойдың немесе теорияның ақиқаттығына келтірілетін дәлел.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аргумент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аргумент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аргумент</a:t>
            </a:r>
          </a:p>
          <a:p>
            <a:r>
              <a:rPr lang="kk-KZ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en-US" sz="3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004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66066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Қорытындылай келе, қазіргі қоғам жастары алға ұмтылып келеді, жігер отымыз сөнбей, елімізді биікке шығара берейік, әріптестерім!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849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Біліктілікті арттыру курсының аясында кері байланы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4762500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0562" y="4766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FF0000"/>
                </a:solidFill>
              </a:rPr>
              <a:t>Рефлексия</a:t>
            </a:r>
          </a:p>
          <a:p>
            <a:pPr algn="ctr"/>
            <a:endParaRPr lang="kk-KZ" sz="3200" dirty="0">
              <a:solidFill>
                <a:srgbClr val="FF0000"/>
              </a:solidFill>
            </a:endParaRPr>
          </a:p>
          <a:p>
            <a:pPr algn="ctr"/>
            <a:r>
              <a:rPr lang="kk-KZ" sz="3200" dirty="0" smtClean="0">
                <a:solidFill>
                  <a:srgbClr val="FF0000"/>
                </a:solidFill>
              </a:rPr>
              <a:t>Кері байланыс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67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52736"/>
            <a:ext cx="8424936" cy="5130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4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Мақсаты: </a:t>
            </a:r>
            <a:endParaRPr lang="kk-KZ" sz="40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 </a:t>
            </a:r>
            <a:r>
              <a:rPr lang="kk-KZ" sz="40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жазудың тиімді жолдарын практикада көрсету арқылы, ұстаздардың оқу және жазу сауаттылықтарын арттыруға ықпал ету, әдістемелік қолдау көрсету.</a:t>
            </a:r>
            <a:endParaRPr lang="en-US" sz="4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6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8136904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 жұмысының бағыттары: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Теориялық бөлім: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Эссе, оның түрлері</a:t>
            </a:r>
            <a:endParaRPr lang="en-US" sz="32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Практикалық бөлім: </a:t>
            </a:r>
            <a:r>
              <a:rPr lang="kk-KZ" sz="32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 жазудың тиімді жолдары</a:t>
            </a:r>
            <a:endParaRPr lang="en-US" sz="32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Кері байланыс</a:t>
            </a:r>
            <a:endParaRPr lang="en-US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763284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жаңашылдығымен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өзгешелігімен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ерекшеленетін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бойындағы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қабілеттіліктің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біліктіліктің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түрткінің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мотивтің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9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80728"/>
            <a:ext cx="7092263" cy="6227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Теориялық бөлім: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Эссе, оның түрлері</a:t>
            </a:r>
            <a:endParaRPr lang="en-US" sz="32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к написать убедительное эссе для университета — Блог LinguaTr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76872"/>
            <a:ext cx="531059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95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74168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Эссе 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француз.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тәжірбие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лат.тіл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құрау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философиялық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публицистикалық,әлеуметтанулық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саладағы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автордың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көзқарасын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білдіретін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прозалық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Эссе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субъективті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авторды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жақты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таныту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автордың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көзқарасын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таныту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Қолданылуына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жанрда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эссенің түрлері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747" cy="7300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39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77768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 </a:t>
            </a:r>
            <a:r>
              <a:rPr lang="ru-RU" sz="28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Сипаттамалық</a:t>
            </a:r>
            <a:r>
              <a:rPr lang="ru-RU" sz="28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эссенің</a:t>
            </a:r>
            <a:r>
              <a:rPr lang="ru-RU" sz="28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заттың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дебаттың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Детальдар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оқырманға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сипатталған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елестеткізеді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Анықтамалық</a:t>
            </a:r>
            <a:r>
              <a:rPr lang="ru-RU" sz="28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эссенің</a:t>
            </a:r>
            <a:r>
              <a:rPr lang="ru-RU" sz="28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терминдер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анекдоттар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терминнің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sz="28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эссе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Субъективтік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көзқараспен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жақта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шақта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жазылатын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эссе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хабарламалық</a:t>
            </a:r>
            <a:r>
              <a:rPr lang="ru-RU" sz="28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эссе. </a:t>
            </a:r>
            <a:endParaRPr lang="ru-RU" sz="2800" b="0" i="0" dirty="0">
              <a:solidFill>
                <a:srgbClr val="2021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35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72728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кереғар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эссенің</a:t>
            </a:r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қарым-қатынастарын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тарқатып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Дәлелдеме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эссенің</a:t>
            </a:r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оймен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оқырманды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көндіру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Оқырманның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зейінін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аудартып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Аргументтік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 - </a:t>
            </a:r>
            <a:r>
              <a:rPr lang="ru-RU" sz="240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қарама-қайшылық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тудыратын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тақырыптарда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</a:t>
            </a:r>
            <a:r>
              <a:rPr lang="ru-RU" sz="240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эссе 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эссе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ұқсамайды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Біріншіден</a:t>
            </a:r>
            <a:r>
              <a:rPr lang="ru-RU" sz="2400" b="1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шығармаларға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u="sng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Екіншіден</a:t>
            </a:r>
            <a:r>
              <a:rPr lang="ru-RU" sz="2400" b="1" u="sng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автордың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айтқысы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болжап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түсінуге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түсіндірмені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пікірталас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жұмбақты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табуды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3381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1225</TotalTime>
  <Words>432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СШ № 31</cp:lastModifiedBy>
  <cp:revision>68</cp:revision>
  <dcterms:created xsi:type="dcterms:W3CDTF">2016-10-26T05:52:46Z</dcterms:created>
  <dcterms:modified xsi:type="dcterms:W3CDTF">2022-02-10T11:06:08Z</dcterms:modified>
</cp:coreProperties>
</file>