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529858"/>
            <a:ext cx="792088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24.01.2022 </a:t>
            </a:r>
          </a:p>
          <a:p>
            <a:pPr algn="ctr"/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Сабақтың тақырыбы: </a:t>
            </a: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 әліппесі. Синтаксис</a:t>
            </a:r>
          </a:p>
          <a:p>
            <a:pPr algn="ctr"/>
            <a:endParaRPr lang="kk-KZ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Сабақтың мақсаты: 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Python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тіліндегі сызықтық алгоритмдерді программалау</a:t>
            </a:r>
          </a:p>
          <a:p>
            <a:pPr algn="ctr"/>
            <a:endParaRPr lang="kk-KZ" sz="4400" dirty="0"/>
          </a:p>
          <a:p>
            <a:endParaRPr lang="kk-KZ" sz="4400" dirty="0" smtClean="0"/>
          </a:p>
          <a:p>
            <a:endParaRPr lang="kk-KZ" dirty="0"/>
          </a:p>
          <a:p>
            <a:r>
              <a:rPr lang="kk-KZ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9184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064896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941168"/>
            <a:ext cx="7848872" cy="1439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398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8064896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7265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68" y="764704"/>
            <a:ext cx="8235231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7420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62" y="692696"/>
            <a:ext cx="8372210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98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21" y="332657"/>
            <a:ext cx="8178437" cy="2232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64904"/>
            <a:ext cx="806009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892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404664"/>
            <a:ext cx="8064896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685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144660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576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</TotalTime>
  <Words>17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Сейлхан</dc:creator>
  <cp:lastModifiedBy>Сейлхан</cp:lastModifiedBy>
  <cp:revision>3</cp:revision>
  <dcterms:created xsi:type="dcterms:W3CDTF">2022-01-24T09:06:05Z</dcterms:created>
  <dcterms:modified xsi:type="dcterms:W3CDTF">2022-01-24T09:33:49Z</dcterms:modified>
</cp:coreProperties>
</file>