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6" r:id="rId2"/>
    <p:sldId id="274" r:id="rId3"/>
    <p:sldId id="258" r:id="rId4"/>
    <p:sldId id="265" r:id="rId5"/>
    <p:sldId id="263" r:id="rId6"/>
    <p:sldId id="264" r:id="rId7"/>
    <p:sldId id="259" r:id="rId8"/>
    <p:sldId id="275" r:id="rId9"/>
    <p:sldId id="266" r:id="rId10"/>
    <p:sldId id="260" r:id="rId11"/>
    <p:sldId id="267" r:id="rId12"/>
    <p:sldId id="268" r:id="rId13"/>
    <p:sldId id="269" r:id="rId14"/>
    <p:sldId id="271" r:id="rId15"/>
    <p:sldId id="273" r:id="rId16"/>
    <p:sldId id="270" r:id="rId17"/>
    <p:sldId id="272" r:id="rId18"/>
    <p:sldId id="277" r:id="rId19"/>
    <p:sldId id="261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141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E0C2E-34C1-4D56-8CFB-7A34AB5A1712}" type="datetimeFigureOut">
              <a:rPr lang="ru-RU" smtClean="0"/>
              <a:pPr/>
              <a:t>21.07.2009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C3BEA-710E-4CD0-853D-A03906892F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C3BEA-710E-4CD0-853D-A03906892F0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F2C6-C544-4FE3-B5F2-69F6EB5E2482}" type="datetimeFigureOut">
              <a:rPr lang="ru-RU" smtClean="0"/>
              <a:pPr/>
              <a:t>21.07.2009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C906B-110F-47BF-8FFD-5B7EABA46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5027065"/>
      </p:ext>
    </p:extLst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F2C6-C544-4FE3-B5F2-69F6EB5E2482}" type="datetimeFigureOut">
              <a:rPr lang="ru-RU" smtClean="0"/>
              <a:pPr/>
              <a:t>21.07.2009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C906B-110F-47BF-8FFD-5B7EABA46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1300041"/>
      </p:ext>
    </p:extLst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F2C6-C544-4FE3-B5F2-69F6EB5E2482}" type="datetimeFigureOut">
              <a:rPr lang="ru-RU" smtClean="0"/>
              <a:pPr/>
              <a:t>21.07.2009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C906B-110F-47BF-8FFD-5B7EABA46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1159448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F2C6-C544-4FE3-B5F2-69F6EB5E2482}" type="datetimeFigureOut">
              <a:rPr lang="ru-RU" smtClean="0"/>
              <a:pPr/>
              <a:t>21.07.2009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C906B-110F-47BF-8FFD-5B7EABA46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9819265"/>
      </p:ext>
    </p:extLst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F2C6-C544-4FE3-B5F2-69F6EB5E2482}" type="datetimeFigureOut">
              <a:rPr lang="ru-RU" smtClean="0"/>
              <a:pPr/>
              <a:t>21.07.2009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C906B-110F-47BF-8FFD-5B7EABA46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4980626"/>
      </p:ext>
    </p:extLst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F2C6-C544-4FE3-B5F2-69F6EB5E2482}" type="datetimeFigureOut">
              <a:rPr lang="ru-RU" smtClean="0"/>
              <a:pPr/>
              <a:t>21.07.2009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C906B-110F-47BF-8FFD-5B7EABA46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63973177"/>
      </p:ext>
    </p:extLst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F2C6-C544-4FE3-B5F2-69F6EB5E2482}" type="datetimeFigureOut">
              <a:rPr lang="ru-RU" smtClean="0"/>
              <a:pPr/>
              <a:t>21.07.2009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C906B-110F-47BF-8FFD-5B7EABA46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9624381"/>
      </p:ext>
    </p:extLst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F2C6-C544-4FE3-B5F2-69F6EB5E2482}" type="datetimeFigureOut">
              <a:rPr lang="ru-RU" smtClean="0"/>
              <a:pPr/>
              <a:t>21.07.2009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C906B-110F-47BF-8FFD-5B7EABA46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9404953"/>
      </p:ext>
    </p:extLst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F2C6-C544-4FE3-B5F2-69F6EB5E2482}" type="datetimeFigureOut">
              <a:rPr lang="ru-RU" smtClean="0"/>
              <a:pPr/>
              <a:t>21.07.2009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C906B-110F-47BF-8FFD-5B7EABA46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4907425"/>
      </p:ext>
    </p:extLst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F2C6-C544-4FE3-B5F2-69F6EB5E2482}" type="datetimeFigureOut">
              <a:rPr lang="ru-RU" smtClean="0"/>
              <a:pPr/>
              <a:t>21.07.2009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C906B-110F-47BF-8FFD-5B7EABA46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46445684"/>
      </p:ext>
    </p:extLst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F2C6-C544-4FE3-B5F2-69F6EB5E2482}" type="datetimeFigureOut">
              <a:rPr lang="ru-RU" smtClean="0"/>
              <a:pPr/>
              <a:t>21.07.2009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EC906B-110F-47BF-8FFD-5B7EABA46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4036699"/>
      </p:ext>
    </p:extLst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1F2C6-C544-4FE3-B5F2-69F6EB5E2482}" type="datetimeFigureOut">
              <a:rPr lang="ru-RU" smtClean="0"/>
              <a:pPr/>
              <a:t>21.07.2009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EC906B-110F-47BF-8FFD-5B7EABA465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022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&#1057;&#1072;&#1085;&#1072;&#1091;%20&#1241;&#1085;&#1110;%20-%20Counting%20song%20-%20&#1059;&#1095;&#1080;&#1084;&#1089;&#1103;%20&#1089;&#1095;&#1080;&#1090;&#1072;&#1090;&#1100;%20%5bTorghai-TV%5d.mp4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647foto2_64764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404" y="0"/>
            <a:ext cx="913159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WordArt 6"/>
          <p:cNvSpPr>
            <a:spLocks noChangeArrowheads="1" noChangeShapeType="1" noTextEdit="1"/>
          </p:cNvSpPr>
          <p:nvPr/>
        </p:nvSpPr>
        <p:spPr bwMode="auto">
          <a:xfrm>
            <a:off x="928662" y="1285860"/>
            <a:ext cx="7286676" cy="114935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4800" b="1" i="1" kern="10" spc="-480" dirty="0" err="1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Ашық  сабақ</a:t>
            </a:r>
            <a:endParaRPr lang="ru-RU" sz="4800" b="1" i="1" kern="10" spc="-48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642910" y="2357430"/>
            <a:ext cx="8072494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800" b="1" i="1" dirty="0">
                <a:solidFill>
                  <a:srgbClr val="FF0000"/>
                </a:solidFill>
                <a:latin typeface="Times New Roman" pitchFamily="18" charset="0"/>
              </a:rPr>
              <a:t>Тақырыбы: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Тіктөртбұрыштың қабырғаларын өлшеу</a:t>
            </a:r>
            <a:endParaRPr 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</a:rPr>
              <a:t>Пәні</a:t>
            </a:r>
            <a:r>
              <a:rPr lang="kk-KZ" sz="2800" b="1" i="1" dirty="0">
                <a:solidFill>
                  <a:srgbClr val="FF0000"/>
                </a:solidFill>
                <a:latin typeface="Times New Roman" pitchFamily="18" charset="0"/>
              </a:rPr>
              <a:t>:</a:t>
            </a:r>
            <a:r>
              <a:rPr lang="kk-KZ" sz="2800" b="1" i="1" dirty="0">
                <a:latin typeface="Times New Roman" pitchFamily="18" charset="0"/>
              </a:rPr>
              <a:t> </a:t>
            </a:r>
            <a:r>
              <a:rPr lang="kk-KZ" sz="2800" b="1" i="1" dirty="0">
                <a:solidFill>
                  <a:srgbClr val="002060"/>
                </a:solidFill>
                <a:latin typeface="Times New Roman" pitchFamily="18" charset="0"/>
              </a:rPr>
              <a:t>Математика</a:t>
            </a:r>
          </a:p>
          <a:p>
            <a:pPr>
              <a:spcBef>
                <a:spcPct val="50000"/>
              </a:spcBef>
            </a:pPr>
            <a:r>
              <a:rPr lang="kk-KZ" sz="2800" b="1" i="1" dirty="0">
                <a:solidFill>
                  <a:srgbClr val="FF0000"/>
                </a:solidFill>
                <a:latin typeface="Times New Roman" pitchFamily="18" charset="0"/>
              </a:rPr>
              <a:t>Сынып:</a:t>
            </a:r>
            <a:r>
              <a:rPr lang="kk-KZ" sz="2800" b="1" i="1" dirty="0">
                <a:latin typeface="Times New Roman" pitchFamily="18" charset="0"/>
              </a:rPr>
              <a:t> 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1“Б”</a:t>
            </a:r>
            <a:endParaRPr lang="kk-KZ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kk-KZ" sz="2800" b="1" i="1" dirty="0">
                <a:solidFill>
                  <a:srgbClr val="FF0000"/>
                </a:solidFill>
                <a:latin typeface="Times New Roman" pitchFamily="18" charset="0"/>
              </a:rPr>
              <a:t>Сынып  жетекшісі:</a:t>
            </a:r>
            <a:r>
              <a:rPr lang="kk-KZ" sz="2800" b="1" i="1" dirty="0">
                <a:latin typeface="Times New Roman" pitchFamily="18" charset="0"/>
              </a:rPr>
              <a:t> 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Омашева Эльмира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43636" y="5000636"/>
            <a:ext cx="2786082" cy="461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k-KZ" sz="2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Қызылорда қаласы</a:t>
            </a:r>
            <a:endParaRPr lang="ru-RU"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57752" y="642918"/>
            <a:ext cx="3000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k-KZ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kk-KZ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212 мектеп-гимназия</a:t>
            </a:r>
            <a:endParaRPr lang="ru-RU" sz="2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http://tatyana-chulan.ucoz.ru/_fr/0/030488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 descr="C:\Users\Эльмира\Pictures\2009-07-21\042.bmp"/>
          <p:cNvPicPr/>
          <p:nvPr/>
        </p:nvPicPr>
        <p:blipFill>
          <a:blip r:embed="rId3">
            <a:lum contrast="10000"/>
          </a:blip>
          <a:srcRect l="9129" t="52369" r="1165" b="13315"/>
          <a:stretch>
            <a:fillRect/>
          </a:stretch>
        </p:blipFill>
        <p:spPr bwMode="auto">
          <a:xfrm>
            <a:off x="1643042" y="1285860"/>
            <a:ext cx="6286543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Скругленный прямоугольник 16"/>
          <p:cNvSpPr/>
          <p:nvPr/>
        </p:nvSpPr>
        <p:spPr>
          <a:xfrm>
            <a:off x="3428992" y="500042"/>
            <a:ext cx="1785950" cy="571504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1-топ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3174" y="5715016"/>
            <a:ext cx="4143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Жауабы: 28 текше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852748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428992" y="500042"/>
            <a:ext cx="1785950" cy="571504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2-топ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Эльмира\Pictures\2009-07-21\043.bmp"/>
          <p:cNvPicPr/>
          <p:nvPr/>
        </p:nvPicPr>
        <p:blipFill>
          <a:blip r:embed="rId3"/>
          <a:srcRect l="2493" t="10769" r="9724" b="39763"/>
          <a:stretch>
            <a:fillRect/>
          </a:stretch>
        </p:blipFill>
        <p:spPr bwMode="auto">
          <a:xfrm>
            <a:off x="1857356" y="1142984"/>
            <a:ext cx="6429419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643174" y="5715016"/>
            <a:ext cx="4143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Жауабы: 50 тақтай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Эльмира\Pictures\2009-07-21\043.bmp"/>
          <p:cNvPicPr/>
          <p:nvPr/>
        </p:nvPicPr>
        <p:blipFill>
          <a:blip r:embed="rId3"/>
          <a:srcRect l="42708" t="70158" r="11161" b="9439"/>
          <a:stretch>
            <a:fillRect/>
          </a:stretch>
        </p:blipFill>
        <p:spPr bwMode="auto">
          <a:xfrm>
            <a:off x="4143372" y="1428736"/>
            <a:ext cx="4500593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3428992" y="500042"/>
            <a:ext cx="1785950" cy="571504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3-топ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00232" y="5572140"/>
            <a:ext cx="5572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Жауабы: 20 қағазқыстырғыш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Эльмира\Pictures\2009-07-21\043.bmp"/>
          <p:cNvPicPr/>
          <p:nvPr/>
        </p:nvPicPr>
        <p:blipFill>
          <a:blip r:embed="rId3"/>
          <a:srcRect l="1484" t="71292" r="57292" b="23041"/>
          <a:stretch>
            <a:fillRect/>
          </a:stretch>
        </p:blipFill>
        <p:spPr bwMode="auto">
          <a:xfrm>
            <a:off x="714348" y="2643182"/>
            <a:ext cx="342902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28992" y="500042"/>
            <a:ext cx="1785950" cy="571504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2-топ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571868" y="500042"/>
            <a:ext cx="1785950" cy="571504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4-топ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2285992"/>
            <a:ext cx="30718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Тіктөртбұрыш қабырғаларына неше домино тасынан жасалды? Санап шық.</a:t>
            </a:r>
            <a:endParaRPr lang="ru-RU" sz="2400" dirty="0"/>
          </a:p>
        </p:txBody>
      </p:sp>
      <p:pic>
        <p:nvPicPr>
          <p:cNvPr id="11" name="Рисунок 10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 rot="16200000">
            <a:off x="5133977" y="1866891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2" name="Рисунок 11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 rot="16200000">
            <a:off x="4491035" y="1866891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3" name="Рисунок 12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 rot="16200000">
            <a:off x="5776919" y="1866891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4" name="Рисунок 13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 rot="16200000">
            <a:off x="6348423" y="1866891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5" name="Рисунок 14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 rot="16200000">
            <a:off x="6991365" y="1866891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6" name="Рисунок 15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 rot="16200000">
            <a:off x="4491035" y="3938593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7" name="Рисунок 16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 rot="16200000">
            <a:off x="5062539" y="3938593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8" name="Рисунок 17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 rot="16200000">
            <a:off x="6348423" y="3938593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19" name="Рисунок 18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 rot="16200000">
            <a:off x="5705481" y="3938593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0" name="Рисунок 19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 rot="16200000">
            <a:off x="6991365" y="3938593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1" name="Рисунок 20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>
            <a:off x="7500958" y="2571744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2" name="Рисунок 21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>
            <a:off x="7500958" y="2000240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3" name="Рисунок 22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>
            <a:off x="7500958" y="3214686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4" name="Рисунок 23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>
            <a:off x="7500958" y="3786190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5" name="Рисунок 24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>
            <a:off x="4000496" y="3786190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6" name="Рисунок 25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>
            <a:off x="4000496" y="3214686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7" name="Рисунок 26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>
            <a:off x="4000496" y="2571744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28" name="Рисунок 27" descr="C:\Users\Alikhan\AppData\Local\Microsoft\Windows\INetCache\Content.Word\Screenshot_2017-06-21-09-05-34.png"/>
          <p:cNvPicPr/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041" t="34124" r="29167" b="50126"/>
          <a:stretch/>
        </p:blipFill>
        <p:spPr bwMode="auto">
          <a:xfrm>
            <a:off x="4000496" y="2000240"/>
            <a:ext cx="357190" cy="6238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2786050" y="5000636"/>
            <a:ext cx="4786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Жауабы: 18 домино тасы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WordArt 6">
            <a:hlinkClick r:id="rId3" action="ppaction://hlinkfile"/>
          </p:cNvPr>
          <p:cNvSpPr>
            <a:spLocks noChangeArrowheads="1" noChangeShapeType="1" noTextEdit="1"/>
          </p:cNvSpPr>
          <p:nvPr/>
        </p:nvSpPr>
        <p:spPr bwMode="auto">
          <a:xfrm>
            <a:off x="2214546" y="857232"/>
            <a:ext cx="4537075" cy="114935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4800" b="1" i="1" kern="10" spc="-48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Сергіту</a:t>
            </a:r>
            <a:r>
              <a:rPr lang="ru-RU" sz="4800" b="1" i="1" kern="10" spc="-480" dirty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ru-RU" sz="4800" b="1" i="1" kern="10" spc="-480" dirty="0" err="1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сәті</a:t>
            </a:r>
            <a:endParaRPr lang="ru-RU" sz="4800" b="1" i="1" kern="10" spc="-48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85918" y="2120519"/>
            <a:ext cx="5929354" cy="3880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Горизонтальный свиток 3"/>
          <p:cNvSpPr/>
          <p:nvPr/>
        </p:nvSpPr>
        <p:spPr>
          <a:xfrm>
            <a:off x="1285852" y="1357298"/>
            <a:ext cx="6715172" cy="2714643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6"/>
          <p:cNvSpPr>
            <a:spLocks noChangeArrowheads="1" noChangeShapeType="1" noTextEdit="1"/>
          </p:cNvSpPr>
          <p:nvPr/>
        </p:nvSpPr>
        <p:spPr bwMode="auto">
          <a:xfrm>
            <a:off x="1714480" y="2071678"/>
            <a:ext cx="6072230" cy="114935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4800" b="1" i="1" kern="10" spc="-480" dirty="0" err="1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Дәптермен   жұмыс</a:t>
            </a:r>
            <a:endParaRPr lang="ru-RU" sz="4800" b="1" i="1" kern="10" spc="-48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26520" t="9434" r="27069" b="5660"/>
          <a:stretch>
            <a:fillRect/>
          </a:stretch>
        </p:blipFill>
        <p:spPr bwMode="auto">
          <a:xfrm>
            <a:off x="1857356" y="714356"/>
            <a:ext cx="6215106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786446" y="1571612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8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286644" y="3429000"/>
            <a:ext cx="357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9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214810" y="514351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14</a:t>
            </a:r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9" grpId="0" build="p"/>
      <p:bldP spid="10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34590" t="11718" r="35212" b="30664"/>
          <a:stretch>
            <a:fillRect/>
          </a:stretch>
        </p:blipFill>
        <p:spPr bwMode="auto">
          <a:xfrm>
            <a:off x="2000232" y="642918"/>
            <a:ext cx="6286544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286116" y="1000108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6116" y="1285860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40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14678" y="1571612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50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14678" y="1785926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30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4678" y="2071678"/>
            <a:ext cx="500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86116" y="2357430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 build="p"/>
      <p:bldP spid="8" grpId="0" build="p"/>
      <p:bldP spid="9" grpId="0" build="p"/>
      <p:bldP spid="1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071538" y="857232"/>
            <a:ext cx="642942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071538" y="1428736"/>
            <a:ext cx="571504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785786" y="1142984"/>
            <a:ext cx="571504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>
            <a:off x="1358084" y="1142190"/>
            <a:ext cx="571504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0800000">
            <a:off x="1071538" y="2357430"/>
            <a:ext cx="557216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5787240" y="235663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>
            <a:off x="5215736" y="235663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4644232" y="235663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>
            <a:off x="4144166" y="235663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3572662" y="235663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>
            <a:off x="3001158" y="235663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2429654" y="235663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5400000">
            <a:off x="1929588" y="235663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1358084" y="235663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786580" y="235663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6358744" y="235663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10800000">
            <a:off x="1071538" y="3786190"/>
            <a:ext cx="6715172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>
            <a:off x="786580" y="378539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5400000">
            <a:off x="1358084" y="378539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5400000">
            <a:off x="1929588" y="378539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2501092" y="378539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5400000">
            <a:off x="3001158" y="378539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>
            <a:off x="3572662" y="378539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>
            <a:off x="4072728" y="378539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5400000">
            <a:off x="5215736" y="378539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>
            <a:off x="5787240" y="378539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5400000">
            <a:off x="6358744" y="378539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5400000">
            <a:off x="6858810" y="378539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rot="5400000">
            <a:off x="7430314" y="378539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5400000">
            <a:off x="4644232" y="3785396"/>
            <a:ext cx="571504" cy="158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6786578" y="2071678"/>
            <a:ext cx="12144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20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торк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өз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7786710" y="3429000"/>
            <a:ext cx="13572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24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торк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өз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tatyana-chulan.ucoz.ru/_fr/0/030488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2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785794"/>
            <a:ext cx="7772400" cy="1928826"/>
          </a:xfrm>
        </p:spPr>
        <p:txBody>
          <a:bodyPr>
            <a:noAutofit/>
          </a:bodyPr>
          <a:lstStyle/>
          <a:p>
            <a:pPr algn="l"/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br>
              <a:rPr lang="kk-KZ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-Бүгінгі сабақта не жайлы білдік?</a:t>
            </a:r>
            <a:b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-Бүгінгі сабақ ұнады ма?</a:t>
            </a:r>
            <a:b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-Қандай тапсырманы орындаған ұнады? Неге?</a:t>
            </a:r>
            <a:b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-Бүгінгі сабақта тапсырма орындау барысында сен көмектестің бе? Әлде, саған көмектесті ме?</a:t>
            </a:r>
            <a:b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28794" y="5572140"/>
            <a:ext cx="6500858" cy="87472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Сабақта еш нәрсе түсінбедім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928794" y="4643446"/>
            <a:ext cx="5286412" cy="92869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Әлі де көп білгім келеді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28794" y="3857628"/>
            <a:ext cx="4286280" cy="78423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Барлығы түсінікті, қиындық жоқ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Смайл-16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20" y="5572140"/>
            <a:ext cx="1071570" cy="95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http://img3.proshkolu.ru/content/media/pic/std/3000000/2902000/2901621-8364799b4540c38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3643314"/>
            <a:ext cx="1000132" cy="956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Смайл-17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5206" y="4572008"/>
            <a:ext cx="1001737" cy="990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1285852" y="3214686"/>
            <a:ext cx="52149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Жет</a:t>
            </a:r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істік баспалдағы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791838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Горизонтальный свиток 4"/>
          <p:cNvSpPr/>
          <p:nvPr/>
        </p:nvSpPr>
        <p:spPr>
          <a:xfrm>
            <a:off x="1285852" y="1357298"/>
            <a:ext cx="6715172" cy="2714643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WordArt 6"/>
          <p:cNvSpPr>
            <a:spLocks noChangeArrowheads="1" noChangeShapeType="1" noTextEdit="1"/>
          </p:cNvSpPr>
          <p:nvPr/>
        </p:nvSpPr>
        <p:spPr bwMode="auto">
          <a:xfrm>
            <a:off x="1643042" y="2428868"/>
            <a:ext cx="6000792" cy="720722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4800" b="1" i="1" kern="10" spc="-480" dirty="0" err="1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Топқа бөлу</a:t>
            </a:r>
            <a:endParaRPr lang="ru-RU" sz="4800" b="1" i="1" kern="10" spc="-48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tatyana-chulan.ucoz.ru/_fr/0/0304888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/>
          <p:nvPr/>
        </p:nvPicPr>
        <p:blipFill>
          <a:blip r:embed="rId3"/>
          <a:stretch>
            <a:fillRect/>
          </a:stretch>
        </p:blipFill>
        <p:spPr>
          <a:xfrm>
            <a:off x="7092280" y="5589240"/>
            <a:ext cx="469265" cy="469265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4"/>
          <a:stretch>
            <a:fillRect/>
          </a:stretch>
        </p:blipFill>
        <p:spPr>
          <a:xfrm>
            <a:off x="7509786" y="5180505"/>
            <a:ext cx="583565" cy="462280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>
          <a:blip r:embed="rId5"/>
          <a:stretch>
            <a:fillRect/>
          </a:stretch>
        </p:blipFill>
        <p:spPr>
          <a:xfrm>
            <a:off x="7779022" y="5823872"/>
            <a:ext cx="445135" cy="47688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285852" y="1428736"/>
            <a:ext cx="6000792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1-топ 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Үшбұрыш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2-топ  Пирамида</a:t>
            </a:r>
          </a:p>
          <a:p>
            <a:pPr>
              <a:spcAft>
                <a:spcPts val="1200"/>
              </a:spcAft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3-топ   Текше</a:t>
            </a:r>
          </a:p>
          <a:p>
            <a:pPr>
              <a:spcAft>
                <a:spcPts val="1200"/>
              </a:spcAft>
            </a:pPr>
            <a:r>
              <a:rPr lang="kk-KZ" sz="4000" dirty="0" smtClean="0">
                <a:latin typeface="Times New Roman" pitchFamily="18" charset="0"/>
                <a:cs typeface="Times New Roman" pitchFamily="18" charset="0"/>
              </a:rPr>
              <a:t>4-топ   Шаршы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/>
          <p:cNvPicPr/>
          <p:nvPr/>
        </p:nvPicPr>
        <p:blipFill rotWithShape="1">
          <a:blip r:embed="rId6"/>
          <a:srcRect l="62177" t="71021" r="31971" b="18358"/>
          <a:stretch/>
        </p:blipFill>
        <p:spPr bwMode="auto">
          <a:xfrm>
            <a:off x="5429256" y="1928802"/>
            <a:ext cx="1357322" cy="10001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20" name="Рисунок 19"/>
          <p:cNvPicPr/>
          <p:nvPr/>
        </p:nvPicPr>
        <p:blipFill rotWithShape="1">
          <a:blip r:embed="rId6"/>
          <a:srcRect l="56691" t="72571" r="37420" b="19171"/>
          <a:stretch/>
        </p:blipFill>
        <p:spPr bwMode="auto">
          <a:xfrm>
            <a:off x="4500562" y="2857496"/>
            <a:ext cx="1357322" cy="9286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sp>
        <p:nvSpPr>
          <p:cNvPr id="24" name="Равнобедренный треугольник 23"/>
          <p:cNvSpPr/>
          <p:nvPr/>
        </p:nvSpPr>
        <p:spPr>
          <a:xfrm>
            <a:off x="5357818" y="1071546"/>
            <a:ext cx="1428760" cy="71438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5286380" y="3786190"/>
            <a:ext cx="1000132" cy="85725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13259289"/>
      </p:ext>
    </p:extLst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gray">
          <a:xfrm>
            <a:off x="1428728" y="2643182"/>
            <a:ext cx="616438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қушыларға </a:t>
            </a:r>
            <a:r>
              <a:rPr lang="kk-KZ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</a:t>
            </a:r>
            <a:r>
              <a:rPr lang="kk-KZ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қойылады, нақты жауаптар алынады.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1142976" y="714356"/>
            <a:ext cx="6786610" cy="1428760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WordArt 6"/>
          <p:cNvSpPr>
            <a:spLocks noChangeArrowheads="1" noChangeShapeType="1" noTextEdit="1"/>
          </p:cNvSpPr>
          <p:nvPr/>
        </p:nvSpPr>
        <p:spPr bwMode="auto">
          <a:xfrm>
            <a:off x="1571604" y="1214422"/>
            <a:ext cx="6000792" cy="720722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4800" b="1" i="1" kern="10" spc="-48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«</a:t>
            </a:r>
            <a:r>
              <a:rPr lang="ru-RU" sz="4800" b="1" i="1" kern="10" spc="-480" dirty="0" err="1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Доп</a:t>
            </a:r>
            <a:r>
              <a:rPr lang="ru-RU" sz="4800" b="1" i="1" kern="10" spc="-480" dirty="0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  </a:t>
            </a:r>
            <a:r>
              <a:rPr lang="ru-RU" sz="4800" b="1" i="1" kern="10" spc="-480" dirty="0" err="1" smtClean="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Times New Roman"/>
                <a:cs typeface="Times New Roman"/>
              </a:rPr>
              <a:t>лақтыру» ойыны</a:t>
            </a:r>
            <a:endParaRPr lang="ru-RU" sz="4800" b="1" i="1" kern="10" spc="-48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1" name="Рисунок 54" descr="http://www.clker.com/cliparts/P/l/p/X/5/X/test3-m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4286256"/>
            <a:ext cx="236775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4 -0.08933  -0.046 -0.16667  -0.113 -0.172  C -0.177 -0.17867  -0.237 -0.11867  -0.241 -0.032  C -0.246 0.048  -0.204 0.12267  -0.144 0.128  C -0.089 0.132  -0.037 0.08267  -0.033 0.008  C -0.029 -0.06  -0.064 -0.124  -0.115 -0.12933  C -0.162 -0.13333  -0.206 -0.092  -0.209 -0.02933  C -0.212 0.02667  -0.184 0.08133  -0.142 0.084  C -0.104 0.088  -0.068 0.056  -0.065 0.00533  C -0.063 -0.04  -0.084 -0.084  -0.117 -0.08667  C -0.146 -0.08933  -0.175 -0.06533  -0.177 -0.02667  C -0.179 0.00667  -0.164 0.03867  -0.14 0.04133  C -0.12 0.044  -0.099 0.02933  -0.098 0.00267  C -0.096 -0.01867  -0.104 -0.04133  -0.119 -0.044  C -0.131 -0.044  -0.143 -0.03867  -0.145 -0.024  C -0.146 -0.01467  -0.144 -0.00533  -0.138 -0.00133  C -0.135 0  -0.133 0  -0.13 -0.00133  E" pathEditMode="relative" ptsTypes="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://tatyana-chulan.ucoz.ru/_fr/0/030488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56842" t="72571" r="37722" b="19171"/>
          <a:stretch/>
        </p:blipFill>
        <p:spPr bwMode="auto">
          <a:xfrm>
            <a:off x="2000232" y="1142984"/>
            <a:ext cx="4857784" cy="1857388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28860" y="3500438"/>
            <a:ext cx="3929090" cy="1143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979579721"/>
          <p:cNvPicPr>
            <a:picLocks noChangeAspect="1" noChangeArrowheads="1"/>
          </p:cNvPicPr>
          <p:nvPr/>
        </p:nvPicPr>
        <p:blipFill>
          <a:blip r:embed="rId3"/>
          <a:srcRect l="7812" t="10416" r="8593" b="9375"/>
          <a:stretch>
            <a:fillRect/>
          </a:stretch>
        </p:blipFill>
        <p:spPr bwMode="auto">
          <a:xfrm>
            <a:off x="1500166" y="642918"/>
            <a:ext cx="707236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000232" y="928670"/>
            <a:ext cx="58579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Желтоқсанның   21- і</a:t>
            </a:r>
            <a:endParaRPr lang="ru-RU" sz="4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1785926"/>
            <a:ext cx="64294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Тіктөртбұрыштың   қабырғаларын өлшеу</a:t>
            </a:r>
            <a:endParaRPr lang="ru-R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tatyana-chulan.ucoz.ru/_fr/0/030488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C:\Users\Эльмира\Pictures\2009-07-21\042.bmp"/>
          <p:cNvPicPr/>
          <p:nvPr/>
        </p:nvPicPr>
        <p:blipFill>
          <a:blip r:embed="rId3"/>
          <a:srcRect l="6890" t="21397" r="1260" b="53254"/>
          <a:stretch>
            <a:fillRect/>
          </a:stretch>
        </p:blipFill>
        <p:spPr bwMode="auto">
          <a:xfrm>
            <a:off x="1500166" y="1714488"/>
            <a:ext cx="657229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Скругленный прямоугольник 15"/>
          <p:cNvSpPr/>
          <p:nvPr/>
        </p:nvSpPr>
        <p:spPr>
          <a:xfrm>
            <a:off x="2214546" y="642918"/>
            <a:ext cx="4643470" cy="78581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Жұппен жұмыс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C:\Users\Эльмира\Pictures\2009-07-21\042.bmp"/>
          <p:cNvPicPr/>
          <p:nvPr/>
        </p:nvPicPr>
        <p:blipFill>
          <a:blip r:embed="rId3"/>
          <a:srcRect l="9129" t="46025" r="28809" b="47631"/>
          <a:stretch>
            <a:fillRect/>
          </a:stretch>
        </p:blipFill>
        <p:spPr bwMode="auto">
          <a:xfrm>
            <a:off x="2000232" y="5072074"/>
            <a:ext cx="614366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4386216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1882691">
            <a:off x="1724104" y="958166"/>
            <a:ext cx="720000" cy="21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643570" y="1071546"/>
            <a:ext cx="1080000" cy="14400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5400000">
            <a:off x="4114678" y="2957628"/>
            <a:ext cx="1800000" cy="36000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643438" y="564357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10 см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500562" y="3500438"/>
            <a:ext cx="78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10 см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643174" y="4357694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5 см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786578" y="4429132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5 см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357422" y="2071678"/>
            <a:ext cx="571504" cy="378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6см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285852" y="1500174"/>
            <a:ext cx="571504" cy="378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6см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071538" y="2928934"/>
            <a:ext cx="571504" cy="378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2см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500298" y="857232"/>
            <a:ext cx="571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2см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000628" y="1428736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4см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715140" y="1500174"/>
            <a:ext cx="642942" cy="378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 4см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929322" y="2571744"/>
            <a:ext cx="561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3см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5857884" y="642918"/>
            <a:ext cx="642942" cy="378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3см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42910" y="3286124"/>
            <a:ext cx="3357586" cy="35719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6см+2см+6см+2см=16см=1дм 6см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628" y="2928934"/>
            <a:ext cx="3357586" cy="35719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4см+3см+4см+3см=14см=1дм 4см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57488" y="6000768"/>
            <a:ext cx="4000528" cy="35719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600" b="1" dirty="0" smtClean="0">
                <a:latin typeface="Times New Roman" pitchFamily="18" charset="0"/>
                <a:cs typeface="Times New Roman" pitchFamily="18" charset="0"/>
              </a:rPr>
              <a:t>5см+10см+5см+10см=30см=3дм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 animBg="1"/>
      <p:bldP spid="21" grpId="0" build="p" animBg="1"/>
      <p:bldP spid="22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 descr="http://tatyana-chulan.ucoz.ru/_fr/0/03048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Горизонтальный свиток 4"/>
          <p:cNvSpPr/>
          <p:nvPr/>
        </p:nvSpPr>
        <p:spPr>
          <a:xfrm>
            <a:off x="1285852" y="1357298"/>
            <a:ext cx="6715172" cy="2714643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Топтық жұмыс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152</Words>
  <Application>Microsoft Office PowerPoint</Application>
  <PresentationFormat>Экран (4:3)</PresentationFormat>
  <Paragraphs>64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 Рефлексия -Бүгінгі сабақта не жайлы білдік? -Бүгінгі сабақ ұнады ма? -Қандай тапсырманы орындаған ұнады? Неге? -Бүгінгі сабақта тапсырма орындау барысында сен көмектестің бе? Әлде, саған көмектесті ме?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Меруерт</dc:creator>
  <cp:lastModifiedBy>Эльмира</cp:lastModifiedBy>
  <cp:revision>61</cp:revision>
  <dcterms:created xsi:type="dcterms:W3CDTF">2017-06-01T06:58:49Z</dcterms:created>
  <dcterms:modified xsi:type="dcterms:W3CDTF">2009-07-20T21:24:59Z</dcterms:modified>
</cp:coreProperties>
</file>