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46" r:id="rId1"/>
  </p:sldMasterIdLst>
  <p:sldIdLst>
    <p:sldId id="259" r:id="rId2"/>
    <p:sldId id="257" r:id="rId3"/>
    <p:sldId id="258" r:id="rId4"/>
    <p:sldId id="273" r:id="rId5"/>
    <p:sldId id="268" r:id="rId6"/>
    <p:sldId id="264" r:id="rId7"/>
    <p:sldId id="270" r:id="rId8"/>
    <p:sldId id="274" r:id="rId9"/>
    <p:sldId id="272" r:id="rId10"/>
    <p:sldId id="271" r:id="rId11"/>
    <p:sldId id="26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-49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2670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02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2906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026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094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7452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3405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04685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2553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780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249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2/9/2022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8812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760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9393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027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2472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45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245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  <p:sldLayoutId id="2147483958" r:id="rId12"/>
    <p:sldLayoutId id="2147483959" r:id="rId13"/>
    <p:sldLayoutId id="2147483960" r:id="rId14"/>
    <p:sldLayoutId id="2147483961" r:id="rId15"/>
    <p:sldLayoutId id="2147483962" r:id="rId16"/>
    <p:sldLayoutId id="214748396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search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655" y="609600"/>
            <a:ext cx="10229014" cy="2146852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Бөлімнің тақырыбы:   </a:t>
            </a:r>
            <a:br>
              <a:rPr lang="kk-KZ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3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Ғаламтор және әлеуметтік желілер.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Морфология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4087" y="2455817"/>
            <a:ext cx="9577009" cy="3801467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k-K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kk-KZ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тақырыбы:  </a:t>
            </a:r>
          </a:p>
          <a:p>
            <a:pPr marL="0" indent="0" algn="ctr">
              <a:buNone/>
            </a:pPr>
            <a:r>
              <a:rPr lang="kk-KZ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Ғаламтордың</a:t>
            </a:r>
            <a:r>
              <a:rPr lang="kk-K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пайдасы мен зияны</a:t>
            </a:r>
            <a:endParaRPr lang="kk-KZ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4100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208" y="1643742"/>
            <a:ext cx="10687352" cy="566057"/>
          </a:xfrm>
        </p:spPr>
        <p:txBody>
          <a:bodyPr>
            <a:normAutofit fontScale="90000"/>
          </a:bodyPr>
          <a:lstStyle/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</a:t>
            </a:r>
            <a:b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Ғаламтордың пайдасы мен зияны» тақырыбында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175657"/>
            <a:ext cx="9812140" cy="529045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kk-KZ" dirty="0"/>
          </a:p>
          <a:p>
            <a:pPr marL="0" indent="0">
              <a:buNone/>
            </a:pPr>
            <a:endParaRPr lang="kk-K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SWOT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талдау жасаңыз.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k-K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kk-K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kk-K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kk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</a:t>
            </a:r>
          </a:p>
          <a:p>
            <a:pPr algn="ctr"/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ғаламтордың күшті жақтарын анықтайды- 1б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әлсіз тұстарын нақтылайды-1 б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-мүмкіндіктерін дәлелд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ейді-1 б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-қаупін болжайды- 1б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Admin\Desktop\123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580" y="1926771"/>
            <a:ext cx="4273489" cy="17765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8934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k-KZ" dirty="0"/>
              <a:t>Менің ойымша ...</a:t>
            </a:r>
            <a:endParaRPr lang="ru-RU" dirty="0"/>
          </a:p>
          <a:p>
            <a:r>
              <a:rPr lang="kk-KZ" dirty="0"/>
              <a:t>Себебі ,мен оны ..</a:t>
            </a:r>
            <a:endParaRPr lang="ru-RU" dirty="0"/>
          </a:p>
          <a:p>
            <a:r>
              <a:rPr lang="kk-KZ" dirty="0"/>
              <a:t>Оны мен ... деген дәлелдермен,мысалдармен дәлелдей аламын.</a:t>
            </a:r>
            <a:endParaRPr lang="ru-RU" dirty="0"/>
          </a:p>
          <a:p>
            <a:r>
              <a:rPr lang="kk-KZ" dirty="0"/>
              <a:t> Осыған байланысты мен ... деген шешімге келдім.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829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598"/>
            <a:ext cx="10086461" cy="3374573"/>
          </a:xfrm>
        </p:spPr>
        <p:txBody>
          <a:bodyPr>
            <a:normAutofit fontScale="90000"/>
          </a:bodyPr>
          <a:lstStyle/>
          <a:p>
            <a:r>
              <a:rPr lang="kk-KZ" sz="31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br>
              <a:rPr lang="kk-KZ" sz="31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1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31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1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31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1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 мақсаттары</a:t>
            </a:r>
            <a:r>
              <a:rPr lang="kk-KZ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7.О6. Оқылым стратегияларын қолдану: комментарий жасау, іріктеп оқу, зерттеп оқу; 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7.ӘТН 4.1. Етістіктің есімше, көсемше түрлерін тілдесім барысында қолдану</a:t>
            </a:r>
            <a:br>
              <a:rPr lang="kk-KZ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31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 мақсаттары</a:t>
            </a:r>
            <a:r>
              <a:rPr lang="kk-K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kk-KZ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Оқылым стратегияларын қолдану: комментарий жасау, іріктеп оқу, зерттеп оқиды. 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Етістіктің есімше, көсемше түрлерін тілдесім барысында қолданады.</a:t>
            </a:r>
            <a:br>
              <a:rPr lang="kk-KZ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3984171"/>
            <a:ext cx="10426096" cy="261257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kk-KZ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kk-K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 критерийі</a:t>
            </a:r>
            <a:r>
              <a:rPr lang="kk-KZ" dirty="0"/>
              <a:t>:</a:t>
            </a:r>
          </a:p>
          <a:p>
            <a:pPr lvl="0"/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Оқылым стратегияларын қолдану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Есімше, көсемше түрлерін тілдесімде қолдану.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kk-KZ" sz="3200" dirty="0"/>
          </a:p>
          <a:p>
            <a:pPr marL="0" indent="0">
              <a:buNone/>
            </a:pPr>
            <a:endParaRPr lang="kk-KZ" sz="3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7531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6686"/>
          </a:xfrm>
        </p:spPr>
        <p:txBody>
          <a:bodyPr>
            <a:normAutofit fontScale="90000"/>
          </a:bodyPr>
          <a:lstStyle/>
          <a:p>
            <a:r>
              <a:rPr lang="kk-KZ" alt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77334" y="609601"/>
            <a:ext cx="8596668" cy="5431762"/>
          </a:xfrm>
        </p:spPr>
        <p:txBody>
          <a:bodyPr>
            <a:normAutofit/>
          </a:bodyPr>
          <a:lstStyle/>
          <a:p>
            <a:r>
              <a:rPr lang="kk-KZ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«Ашық әңгіме»  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сауалнама сұрақтарына жауап беру.</a:t>
            </a:r>
          </a:p>
          <a:p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1.Сіз күніне қанша уақытыңызды ғаламторда өткізесіз?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2.Қай әлеуметтік желіні жиі пайдаланасыз?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3.Ғаламторды жұмыс үшін пайдаланасыз ба, әлде демалғанда ма?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4.Соңғы рет қай білім сайтын қарадыңыз?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5.Ғаламторды тиімді пайдалану туралы  сіздің ұсынысыңыз? 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0703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24C58C-4A61-475C-AB52-6418D02DE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2545889"/>
            <a:ext cx="9601196" cy="1303867"/>
          </a:xfrm>
        </p:spPr>
        <p:txBody>
          <a:bodyPr>
            <a:normAutofit/>
          </a:bodyPr>
          <a:lstStyle/>
          <a:p>
            <a:r>
              <a:rPr lang="kk-KZ" sz="7200" dirty="0"/>
              <a:t>ТІЛДІК БАҒДАР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2273621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" y="431075"/>
            <a:ext cx="11695610" cy="5845420"/>
          </a:xfrm>
        </p:spPr>
        <p:txBody>
          <a:bodyPr>
            <a:normAutofit fontScale="92500"/>
          </a:bodyPr>
          <a:lstStyle/>
          <a:p>
            <a:pPr algn="ctr"/>
            <a:r>
              <a:rPr lang="ru-RU" sz="2200" b="1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Есімше</a:t>
            </a:r>
            <a:r>
              <a:rPr lang="ru-RU" sz="22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b="0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Қимыл-әрекетті</a:t>
            </a:r>
            <a:r>
              <a:rPr lang="ru-RU" sz="2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білдірумен</a:t>
            </a:r>
            <a:r>
              <a:rPr lang="ru-RU" sz="2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бірге</a:t>
            </a:r>
            <a:r>
              <a:rPr lang="ru-RU" sz="2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есім</a:t>
            </a:r>
            <a:r>
              <a:rPr lang="ru-RU" sz="2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сөздің</a:t>
            </a:r>
            <a:r>
              <a:rPr lang="ru-RU" sz="2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де </a:t>
            </a:r>
            <a:r>
              <a:rPr lang="ru-RU" sz="2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белгілерін</a:t>
            </a:r>
            <a:r>
              <a:rPr lang="ru-RU" sz="2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білдіретін</a:t>
            </a:r>
            <a:r>
              <a:rPr lang="ru-RU" sz="2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етістіктің</a:t>
            </a:r>
            <a:r>
              <a:rPr lang="ru-RU" sz="2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түрі</a:t>
            </a:r>
            <a:r>
              <a:rPr lang="ru-RU" sz="2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есімше</a:t>
            </a:r>
            <a:r>
              <a:rPr lang="ru-RU" sz="2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аталады</a:t>
            </a:r>
            <a:r>
              <a:rPr lang="ru-RU" sz="2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көрген</a:t>
            </a:r>
            <a:r>
              <a:rPr lang="ru-RU" sz="2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кісі</a:t>
            </a:r>
            <a:r>
              <a:rPr lang="ru-RU" sz="2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алған</a:t>
            </a:r>
            <a:r>
              <a:rPr lang="ru-RU" sz="2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sz="2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оқылатын</a:t>
            </a:r>
            <a:r>
              <a:rPr lang="ru-RU" sz="2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кітап</a:t>
            </a:r>
            <a:r>
              <a:rPr lang="ru-RU" sz="2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кірер</a:t>
            </a:r>
            <a:r>
              <a:rPr lang="ru-RU" sz="2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есік</a:t>
            </a:r>
            <a:r>
              <a:rPr lang="ru-RU" sz="2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естір</a:t>
            </a:r>
            <a:r>
              <a:rPr lang="ru-RU" sz="2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сөз</a:t>
            </a:r>
            <a:r>
              <a:rPr lang="ru-RU" sz="2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айтылмақ</a:t>
            </a:r>
            <a:r>
              <a:rPr lang="ru-RU" sz="2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сөз</a:t>
            </a:r>
            <a:r>
              <a:rPr lang="ru-RU" sz="2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т.б</a:t>
            </a:r>
            <a:r>
              <a:rPr lang="ru-RU" sz="2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endParaRPr lang="ru-RU" sz="2200" b="1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200" b="1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Есімшенің</a:t>
            </a:r>
            <a:r>
              <a:rPr lang="ru-RU" sz="22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жұрнақтары</a:t>
            </a:r>
            <a:r>
              <a:rPr lang="ru-RU" sz="22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algn="ctr"/>
            <a:r>
              <a:rPr lang="ru-RU" sz="22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 –</a:t>
            </a:r>
            <a:r>
              <a:rPr lang="ru-RU" sz="2200" b="1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ған</a:t>
            </a:r>
            <a:r>
              <a:rPr lang="ru-RU" sz="22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,-ген, -</a:t>
            </a:r>
            <a:r>
              <a:rPr lang="ru-RU" sz="2200" b="1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қан</a:t>
            </a:r>
            <a:r>
              <a:rPr lang="ru-RU" sz="22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,-</a:t>
            </a:r>
            <a:r>
              <a:rPr lang="ru-RU" sz="2200" b="1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кен</a:t>
            </a:r>
            <a:r>
              <a:rPr lang="ru-RU" sz="22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жазған</a:t>
            </a:r>
            <a:r>
              <a:rPr lang="ru-RU" sz="2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көрген</a:t>
            </a:r>
            <a:r>
              <a:rPr lang="ru-RU" sz="2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айтқан</a:t>
            </a:r>
            <a:r>
              <a:rPr lang="ru-RU" sz="2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өткен</a:t>
            </a:r>
            <a:r>
              <a:rPr lang="ru-RU" sz="2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т.б</a:t>
            </a:r>
            <a:r>
              <a:rPr lang="ru-RU" sz="2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 algn="ctr"/>
            <a:r>
              <a:rPr lang="ru-RU" sz="22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–ар,-ер,-р,-с</a:t>
            </a:r>
            <a:r>
              <a:rPr lang="ru-RU" sz="2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жазар</a:t>
            </a:r>
            <a:r>
              <a:rPr lang="ru-RU" sz="2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берер</a:t>
            </a:r>
            <a:r>
              <a:rPr lang="ru-RU" sz="2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сөйлер,айтпас</a:t>
            </a:r>
            <a:r>
              <a:rPr lang="ru-RU" sz="2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бермес</a:t>
            </a:r>
            <a:r>
              <a:rPr lang="ru-RU" sz="2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т.б</a:t>
            </a:r>
            <a:r>
              <a:rPr lang="ru-RU" sz="2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3) –</a:t>
            </a:r>
            <a:r>
              <a:rPr lang="ru-RU" sz="2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атын</a:t>
            </a:r>
            <a:r>
              <a:rPr lang="ru-RU" sz="2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—</a:t>
            </a:r>
            <a:r>
              <a:rPr lang="ru-RU" sz="2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етін</a:t>
            </a:r>
            <a:r>
              <a:rPr lang="ru-RU" sz="2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,—</a:t>
            </a:r>
            <a:r>
              <a:rPr lang="ru-RU" sz="2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йтын</a:t>
            </a:r>
            <a:r>
              <a:rPr lang="ru-RU" sz="2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йтін</a:t>
            </a:r>
            <a:r>
              <a:rPr lang="ru-RU" sz="2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қалатын</a:t>
            </a:r>
            <a:r>
              <a:rPr lang="ru-RU" sz="2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2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көретін</a:t>
            </a:r>
            <a:r>
              <a:rPr lang="ru-RU" sz="2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қарайтын</a:t>
            </a:r>
            <a:r>
              <a:rPr lang="ru-RU" sz="2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тілейтін</a:t>
            </a:r>
            <a:r>
              <a:rPr lang="ru-RU" sz="2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т.б</a:t>
            </a:r>
            <a:r>
              <a:rPr lang="ru-RU" sz="2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4)—</a:t>
            </a:r>
            <a:r>
              <a:rPr lang="ru-RU" sz="2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мақ</a:t>
            </a:r>
            <a:r>
              <a:rPr lang="ru-RU" sz="2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,—</a:t>
            </a:r>
            <a:r>
              <a:rPr lang="ru-RU" sz="2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мек</a:t>
            </a:r>
            <a:r>
              <a:rPr lang="ru-RU" sz="2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,—</a:t>
            </a:r>
            <a:r>
              <a:rPr lang="ru-RU" sz="2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бақ</a:t>
            </a:r>
            <a:r>
              <a:rPr lang="ru-RU" sz="2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,—бек,—</a:t>
            </a:r>
            <a:r>
              <a:rPr lang="ru-RU" sz="2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пақ</a:t>
            </a:r>
            <a:r>
              <a:rPr lang="ru-RU" sz="2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,—пек: </a:t>
            </a:r>
            <a:r>
              <a:rPr lang="ru-RU" sz="2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тындамақ</a:t>
            </a:r>
            <a:r>
              <a:rPr lang="ru-RU" sz="2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естімек</a:t>
            </a:r>
            <a:r>
              <a:rPr lang="ru-RU" sz="2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қайтпақ</a:t>
            </a:r>
            <a:r>
              <a:rPr lang="ru-RU" sz="2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кетпек</a:t>
            </a:r>
            <a:r>
              <a:rPr lang="ru-RU" sz="2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жазбақ</a:t>
            </a:r>
            <a:r>
              <a:rPr lang="ru-RU" sz="2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кезбек</a:t>
            </a:r>
            <a:r>
              <a:rPr lang="ru-RU" sz="2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т.б</a:t>
            </a:r>
            <a:r>
              <a:rPr lang="ru-RU" sz="2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Есімше</a:t>
            </a:r>
            <a:r>
              <a:rPr lang="ru-RU" sz="2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заттың</a:t>
            </a:r>
            <a:r>
              <a:rPr lang="ru-RU" sz="2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белгісін</a:t>
            </a:r>
            <a:r>
              <a:rPr lang="ru-RU" sz="2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білдіргенде</a:t>
            </a:r>
            <a:r>
              <a:rPr lang="ru-RU" sz="2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сөйлемнін</a:t>
            </a:r>
            <a:r>
              <a:rPr lang="ru-RU" sz="2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анықтауыш</a:t>
            </a:r>
            <a:r>
              <a:rPr lang="ru-RU" sz="2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мүшесі</a:t>
            </a:r>
            <a:r>
              <a:rPr lang="ru-RU" sz="2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қызметін</a:t>
            </a:r>
            <a:r>
              <a:rPr lang="ru-RU" sz="2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атқарады</a:t>
            </a:r>
            <a:r>
              <a:rPr lang="ru-RU" sz="2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Естілген</a:t>
            </a:r>
            <a:r>
              <a:rPr lang="ru-RU" sz="2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сөздің</a:t>
            </a:r>
            <a:r>
              <a:rPr lang="ru-RU" sz="2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жалған</a:t>
            </a:r>
            <a:r>
              <a:rPr lang="ru-RU" sz="2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болуы</a:t>
            </a:r>
            <a:r>
              <a:rPr lang="ru-RU" sz="2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r>
              <a:rPr lang="ru-RU" sz="2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Көрген</a:t>
            </a:r>
            <a:r>
              <a:rPr lang="ru-RU" sz="2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көзде</a:t>
            </a:r>
            <a:r>
              <a:rPr lang="ru-RU" sz="2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кінә</a:t>
            </a:r>
            <a:r>
              <a:rPr lang="ru-RU" sz="2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жоқ</a:t>
            </a:r>
            <a:r>
              <a:rPr lang="ru-RU" sz="2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Есімше</a:t>
            </a:r>
            <a:r>
              <a:rPr lang="ru-RU" sz="2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шақтық</a:t>
            </a:r>
            <a:r>
              <a:rPr lang="ru-RU" sz="2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көрсеткіш</a:t>
            </a:r>
            <a:r>
              <a:rPr lang="ru-RU" sz="2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қызметін</a:t>
            </a:r>
            <a:r>
              <a:rPr lang="ru-RU" sz="2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атқарады,бұл</a:t>
            </a:r>
            <a:r>
              <a:rPr lang="ru-RU" sz="2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қызметте</a:t>
            </a:r>
            <a:r>
              <a:rPr lang="ru-RU" sz="2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2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жіктеледі</a:t>
            </a:r>
            <a:r>
              <a:rPr lang="ru-RU" sz="2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сөйлемде</a:t>
            </a:r>
            <a:r>
              <a:rPr lang="ru-RU" sz="2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баяндауыш</a:t>
            </a:r>
            <a:r>
              <a:rPr lang="ru-RU" sz="2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қызметін</a:t>
            </a:r>
            <a:r>
              <a:rPr lang="ru-RU" sz="2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атқарады</a:t>
            </a:r>
            <a:r>
              <a:rPr lang="ru-RU" sz="2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Есімшеге</a:t>
            </a:r>
            <a:r>
              <a:rPr lang="ru-RU" sz="2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жіктік</a:t>
            </a:r>
            <a:r>
              <a:rPr lang="ru-RU" sz="2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жалғауды</a:t>
            </a:r>
            <a:r>
              <a:rPr lang="ru-RU" sz="2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толық</a:t>
            </a:r>
            <a:r>
              <a:rPr lang="ru-RU" sz="2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түрі</a:t>
            </a:r>
            <a:r>
              <a:rPr lang="ru-RU" sz="2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жалғанады</a:t>
            </a:r>
            <a:r>
              <a:rPr lang="ru-RU" sz="2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Мысалы</a:t>
            </a:r>
            <a:r>
              <a:rPr lang="ru-RU" sz="2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Мен </a:t>
            </a:r>
            <a:r>
              <a:rPr lang="ru-RU" sz="2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оқуды</a:t>
            </a:r>
            <a:r>
              <a:rPr lang="ru-RU" sz="2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былтыр</a:t>
            </a:r>
            <a:r>
              <a:rPr lang="ru-RU" sz="2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бітіргенмін</a:t>
            </a:r>
            <a:r>
              <a:rPr lang="ru-RU" sz="2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kk-KZ" u="sng" dirty="0"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endParaRPr lang="kk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475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3"/>
          <p:cNvSpPr>
            <a:spLocks noGrp="1"/>
          </p:cNvSpPr>
          <p:nvPr>
            <p:ph idx="1"/>
          </p:nvPr>
        </p:nvSpPr>
        <p:spPr>
          <a:xfrm>
            <a:off x="204651" y="1298714"/>
            <a:ext cx="11417505" cy="6725478"/>
          </a:xfrm>
        </p:spPr>
        <p:txBody>
          <a:bodyPr>
            <a:normAutofit fontScale="97500"/>
          </a:bodyPr>
          <a:lstStyle/>
          <a:p>
            <a:pPr marL="0" indent="0" algn="ctr">
              <a:buNone/>
            </a:pPr>
            <a:r>
              <a:rPr lang="ru-RU" sz="2100" b="1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Көсемше</a:t>
            </a:r>
            <a:endParaRPr lang="ru-RU" sz="2100" b="0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1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Көсемше</a:t>
            </a:r>
            <a:r>
              <a:rPr lang="ru-RU" sz="21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депнегізгі</a:t>
            </a:r>
            <a:r>
              <a:rPr lang="ru-RU" sz="21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қимыл</a:t>
            </a:r>
            <a:r>
              <a:rPr lang="ru-RU" sz="21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1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әрекеттің</a:t>
            </a:r>
            <a:r>
              <a:rPr lang="ru-RU" sz="21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қалай</a:t>
            </a:r>
            <a:r>
              <a:rPr lang="ru-RU" sz="21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1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қайтып</a:t>
            </a:r>
            <a:r>
              <a:rPr lang="ru-RU" sz="21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жасалатынын</a:t>
            </a:r>
            <a:r>
              <a:rPr lang="ru-RU" sz="21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білдіретін</a:t>
            </a:r>
            <a:r>
              <a:rPr lang="ru-RU" sz="21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етістіктің</a:t>
            </a:r>
            <a:r>
              <a:rPr lang="ru-RU" sz="21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түрі</a:t>
            </a:r>
            <a:r>
              <a:rPr lang="ru-RU" sz="21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аталады</a:t>
            </a:r>
            <a:r>
              <a:rPr lang="ru-RU" sz="21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1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Мысалы</a:t>
            </a:r>
            <a:r>
              <a:rPr lang="ru-RU" sz="21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қарқылдап</a:t>
            </a:r>
            <a:r>
              <a:rPr lang="ru-RU" sz="21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1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қалай</a:t>
            </a:r>
            <a:r>
              <a:rPr lang="ru-RU" sz="21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 ) </a:t>
            </a:r>
            <a:r>
              <a:rPr lang="ru-RU" sz="21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күлді</a:t>
            </a:r>
            <a:r>
              <a:rPr lang="ru-RU" sz="21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күлімсірей</a:t>
            </a:r>
            <a:r>
              <a:rPr lang="ru-RU" sz="21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ru-RU" sz="21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қалай</a:t>
            </a:r>
            <a:r>
              <a:rPr lang="ru-RU" sz="21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?) </a:t>
            </a:r>
            <a:r>
              <a:rPr lang="ru-RU" sz="21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қарайды</a:t>
            </a:r>
            <a:r>
              <a:rPr lang="ru-RU" sz="21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қасқайып</a:t>
            </a:r>
            <a:r>
              <a:rPr lang="ru-RU" sz="21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1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қайтіп</a:t>
            </a:r>
            <a:r>
              <a:rPr lang="ru-RU" sz="21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?) </a:t>
            </a:r>
            <a:r>
              <a:rPr lang="ru-RU" sz="21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тұра</a:t>
            </a:r>
            <a:r>
              <a:rPr lang="ru-RU" sz="21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қалды,асықпай</a:t>
            </a:r>
            <a:r>
              <a:rPr lang="ru-RU" sz="21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1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қалай</a:t>
            </a:r>
            <a:r>
              <a:rPr lang="ru-RU" sz="21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?) </a:t>
            </a:r>
            <a:r>
              <a:rPr lang="ru-RU" sz="21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сөйлейді</a:t>
            </a:r>
            <a:r>
              <a:rPr lang="ru-RU" sz="21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т.б</a:t>
            </a:r>
            <a:r>
              <a:rPr lang="ru-RU" sz="21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1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Көсемше</a:t>
            </a:r>
            <a:r>
              <a:rPr lang="ru-RU" sz="21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осы </a:t>
            </a:r>
            <a:r>
              <a:rPr lang="ru-RU" sz="21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қызметте</a:t>
            </a:r>
            <a:r>
              <a:rPr lang="ru-RU" sz="21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тұрғанда,өзінен</a:t>
            </a:r>
            <a:r>
              <a:rPr lang="ru-RU" sz="21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кейін</a:t>
            </a:r>
            <a:r>
              <a:rPr lang="ru-RU" sz="21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ешбір</a:t>
            </a:r>
            <a:r>
              <a:rPr lang="ru-RU" sz="21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қосымшанықабылдамайды</a:t>
            </a:r>
            <a:r>
              <a:rPr lang="ru-RU" sz="21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sz="2100" b="1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Көсемшеніңжұрнақтары</a:t>
            </a:r>
            <a:r>
              <a:rPr lang="ru-RU" sz="21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buFont typeface="+mj-lt"/>
              <a:buAutoNum type="arabicPeriod"/>
            </a:pPr>
            <a:r>
              <a:rPr lang="ru-RU" sz="21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100" b="1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ып</a:t>
            </a:r>
            <a:r>
              <a:rPr lang="ru-RU" sz="21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ru-RU" sz="2100" b="1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іп</a:t>
            </a:r>
            <a:r>
              <a:rPr lang="ru-RU" sz="21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-п:</a:t>
            </a:r>
            <a:r>
              <a:rPr lang="ru-RU" sz="21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бар-</a:t>
            </a:r>
            <a:r>
              <a:rPr lang="ru-RU" sz="21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ып</a:t>
            </a:r>
            <a:r>
              <a:rPr lang="ru-RU" sz="21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көр-іп</a:t>
            </a:r>
            <a:r>
              <a:rPr lang="ru-RU" sz="21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сана-п, </a:t>
            </a:r>
            <a:r>
              <a:rPr lang="ru-RU" sz="21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сөйле</a:t>
            </a:r>
            <a:r>
              <a:rPr lang="ru-RU" sz="21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-п </a:t>
            </a:r>
            <a:r>
              <a:rPr lang="ru-RU" sz="21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т.б</a:t>
            </a:r>
            <a:r>
              <a:rPr lang="ru-RU" sz="21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buFont typeface="+mj-lt"/>
              <a:buAutoNum type="arabicPeriod"/>
            </a:pPr>
            <a:r>
              <a:rPr lang="ru-RU" sz="21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–а, -е, -й: </a:t>
            </a:r>
            <a:r>
              <a:rPr lang="ru-RU" sz="21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сыз</a:t>
            </a:r>
            <a:r>
              <a:rPr lang="ru-RU" sz="21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-а, </a:t>
            </a:r>
            <a:r>
              <a:rPr lang="ru-RU" sz="21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қал</a:t>
            </a:r>
            <a:r>
              <a:rPr lang="ru-RU" sz="21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-а, </a:t>
            </a:r>
            <a:r>
              <a:rPr lang="ru-RU" sz="21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бер</a:t>
            </a:r>
            <a:r>
              <a:rPr lang="ru-RU" sz="21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-е, </a:t>
            </a:r>
            <a:r>
              <a:rPr lang="ru-RU" sz="21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көр</a:t>
            </a:r>
            <a:r>
              <a:rPr lang="ru-RU" sz="21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-е, сана-й, </a:t>
            </a:r>
            <a:r>
              <a:rPr lang="ru-RU" sz="21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сөйле</a:t>
            </a:r>
            <a:r>
              <a:rPr lang="ru-RU" sz="21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-й, </a:t>
            </a:r>
            <a:r>
              <a:rPr lang="ru-RU" sz="21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келме</a:t>
            </a:r>
            <a:r>
              <a:rPr lang="ru-RU" sz="21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-й, </a:t>
            </a:r>
            <a:r>
              <a:rPr lang="ru-RU" sz="21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барма</a:t>
            </a:r>
            <a:r>
              <a:rPr lang="ru-RU" sz="21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-й, </a:t>
            </a:r>
            <a:r>
              <a:rPr lang="ru-RU" sz="21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т.б</a:t>
            </a:r>
            <a:r>
              <a:rPr lang="ru-RU" sz="21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buFont typeface="+mj-lt"/>
              <a:buAutoNum type="arabicPeriod"/>
            </a:pPr>
            <a:r>
              <a:rPr lang="ru-RU" sz="21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100" b="1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қалы</a:t>
            </a:r>
            <a:r>
              <a:rPr lang="ru-RU" sz="21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ru-RU" sz="2100" b="1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келі</a:t>
            </a:r>
            <a:r>
              <a:rPr lang="ru-RU" sz="21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ru-RU" sz="2100" b="1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ғалы</a:t>
            </a:r>
            <a:r>
              <a:rPr lang="ru-RU" sz="21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ru-RU" sz="2100" b="1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гелі</a:t>
            </a:r>
            <a:r>
              <a:rPr lang="ru-RU" sz="21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sz="21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қайт</a:t>
            </a:r>
            <a:r>
              <a:rPr lang="ru-RU" sz="21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қалы</a:t>
            </a:r>
            <a:r>
              <a:rPr lang="ru-RU" sz="21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кет-</a:t>
            </a:r>
            <a:r>
              <a:rPr lang="ru-RU" sz="21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келі</a:t>
            </a:r>
            <a:r>
              <a:rPr lang="ru-RU" sz="21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тұр-ғалы</a:t>
            </a:r>
            <a:r>
              <a:rPr lang="ru-RU" sz="21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кел-гелі</a:t>
            </a:r>
            <a:r>
              <a:rPr lang="ru-RU" sz="21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т.б</a:t>
            </a:r>
            <a:r>
              <a:rPr lang="ru-RU" sz="21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buFont typeface="+mj-lt"/>
              <a:buAutoNum type="arabicPeriod"/>
            </a:pPr>
            <a:r>
              <a:rPr lang="ru-RU" sz="21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100" b="1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қанша</a:t>
            </a:r>
            <a:r>
              <a:rPr lang="ru-RU" sz="21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ru-RU" sz="2100" b="1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кенше</a:t>
            </a:r>
            <a:r>
              <a:rPr lang="ru-RU" sz="21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ru-RU" sz="2100" b="1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ғанша</a:t>
            </a:r>
            <a:r>
              <a:rPr lang="ru-RU" sz="21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ru-RU" sz="2100" b="1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генше</a:t>
            </a:r>
            <a:r>
              <a:rPr lang="ru-RU" sz="21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1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қайт-қанша</a:t>
            </a:r>
            <a:r>
              <a:rPr lang="ru-RU" sz="21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өт</a:t>
            </a:r>
            <a:r>
              <a:rPr lang="ru-RU" sz="21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кенше</a:t>
            </a:r>
            <a:r>
              <a:rPr lang="ru-RU" sz="21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бол </a:t>
            </a:r>
            <a:r>
              <a:rPr lang="ru-RU" sz="21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ғанша</a:t>
            </a:r>
            <a:r>
              <a:rPr lang="ru-RU" sz="21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біл-генше</a:t>
            </a:r>
            <a:r>
              <a:rPr lang="ru-RU" sz="21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774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8640" y="404949"/>
            <a:ext cx="10855234" cy="5747658"/>
          </a:xfrm>
        </p:spPr>
        <p:txBody>
          <a:bodyPr>
            <a:normAutofit/>
          </a:bodyPr>
          <a:lstStyle/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i="0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Айтылым</a:t>
            </a:r>
            <a:r>
              <a:rPr lang="ru-RU" sz="3200" b="1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3200" b="0" i="0" dirty="0">
                <a:solidFill>
                  <a:srgbClr val="18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0" i="0" dirty="0" err="1">
                <a:solidFill>
                  <a:srgbClr val="18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Төрт</a:t>
            </a:r>
            <a:r>
              <a:rPr lang="ru-RU" sz="3200" b="0" i="0" dirty="0">
                <a:solidFill>
                  <a:srgbClr val="18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18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сөйлем</a:t>
            </a:r>
            <a:r>
              <a:rPr lang="ru-RU" sz="3200" b="0" i="0" dirty="0">
                <a:solidFill>
                  <a:srgbClr val="18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3200" b="0" i="0" dirty="0" err="1">
                <a:solidFill>
                  <a:srgbClr val="18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тәсілі</a:t>
            </a:r>
            <a:r>
              <a:rPr lang="ru-RU" sz="3200" b="0" i="0" dirty="0">
                <a:solidFill>
                  <a:srgbClr val="18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3200" b="0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800" b="0" i="0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Пікір</a:t>
            </a:r>
            <a:r>
              <a:rPr lang="ru-RU" sz="2800" b="0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0" i="0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Тыңдаған</a:t>
            </a:r>
            <a:r>
              <a:rPr lang="ru-RU" sz="2800" b="0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мәтін</a:t>
            </a:r>
            <a:r>
              <a:rPr lang="ru-RU" sz="2800" b="0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800" b="0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өзіндік</a:t>
            </a:r>
            <a:r>
              <a:rPr lang="ru-RU" sz="2800" b="0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пікірлеріңізді</a:t>
            </a:r>
            <a:r>
              <a:rPr lang="ru-RU" sz="2800" b="0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800" b="0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сөйлеммен</a:t>
            </a:r>
            <a:r>
              <a:rPr lang="ru-RU" sz="2800" b="0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жазыңыздар</a:t>
            </a:r>
            <a:r>
              <a:rPr lang="ru-RU" sz="2800" b="0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ru-RU" sz="2800" b="0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800" b="0" i="0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Дәлел</a:t>
            </a:r>
            <a:r>
              <a:rPr lang="ru-RU" sz="2800" b="0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0" i="0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2800" b="0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пікірлеріңізді</a:t>
            </a:r>
            <a:r>
              <a:rPr lang="ru-RU" sz="2800" b="0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800" b="0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сөйлеммен</a:t>
            </a:r>
            <a:r>
              <a:rPr lang="ru-RU" sz="2800" b="0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дәлелдеңіздер</a:t>
            </a:r>
            <a:r>
              <a:rPr lang="ru-RU" sz="2800" b="0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ru-RU" sz="2800" b="0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800" b="0" i="0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Мысал</a:t>
            </a:r>
            <a:r>
              <a:rPr lang="ru-RU" sz="2800" b="0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0" i="0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Пікірлеріңізді</a:t>
            </a:r>
            <a:r>
              <a:rPr lang="ru-RU" sz="2800" b="0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өмірмен</a:t>
            </a:r>
            <a:r>
              <a:rPr lang="ru-RU" sz="2800" b="0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байланыстырып</a:t>
            </a:r>
            <a:r>
              <a:rPr lang="ru-RU" sz="2800" b="0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мысал</a:t>
            </a:r>
            <a:r>
              <a:rPr lang="ru-RU" sz="2800" b="0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келтіріңіздер</a:t>
            </a:r>
            <a:r>
              <a:rPr lang="ru-RU" sz="2800" b="0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800" b="0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ru-RU" sz="2800" b="0" i="0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</a:t>
            </a:r>
            <a:r>
              <a:rPr lang="ru-RU" sz="2800" b="0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0" i="0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Тақырып</a:t>
            </a:r>
            <a:r>
              <a:rPr lang="ru-RU" sz="2800" b="0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800" b="0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</a:t>
            </a:r>
            <a:r>
              <a:rPr lang="ru-RU" sz="2800" b="0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шығарыңыздар</a:t>
            </a:r>
            <a:r>
              <a:rPr lang="ru-RU" sz="2800" b="0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567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D494472-350A-462A-92E5-1223683D6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CFF4264D-1901-4C09-8CE3-6F4989B983D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94" r="-1831" b="58324"/>
          <a:stretch/>
        </p:blipFill>
        <p:spPr bwMode="auto">
          <a:xfrm>
            <a:off x="1020417" y="982131"/>
            <a:ext cx="10336696" cy="4742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806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-мәтіндегі маңызды 2 ақпаратты іріктейді- 2 балл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негізгі ақпаратқа комментарий жазады- 2 балл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комментарий барысында есімше, көсемше   формаларын қолданады- 2 балл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332836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385</TotalTime>
  <Words>311</Words>
  <Application>Microsoft Office PowerPoint</Application>
  <PresentationFormat>Произвольный</PresentationFormat>
  <Paragraphs>69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Натуральные материалы</vt:lpstr>
      <vt:lpstr>Бөлімнің тақырыбы:     Ғаламтор және әлеуметтік желілер. Морфология </vt:lpstr>
      <vt:lpstr>О   Оқу мақсаттары: 7.О6. Оқылым стратегияларын қолдану: комментарий жасау, іріктеп оқу, зерттеп оқу;  7.ӘТН 4.1. Етістіктің есімше, көсемше түрлерін тілдесім барысында қолдану   Сабақ мақсаттары: Оқылым стратегияларын қолдану: комментарий жасау, іріктеп оқу, зерттеп оқиды.  Етістіктің есімше, көсемше түрлерін тілдесім барысында қолданады.   </vt:lpstr>
      <vt:lpstr> </vt:lpstr>
      <vt:lpstr>ТІЛДІК БАҒДАР</vt:lpstr>
      <vt:lpstr>Презентация PowerPoint</vt:lpstr>
      <vt:lpstr>Презентация PowerPoint</vt:lpstr>
      <vt:lpstr>Презентация PowerPoint</vt:lpstr>
      <vt:lpstr>Презентация PowerPoint</vt:lpstr>
      <vt:lpstr>Дескриптор </vt:lpstr>
      <vt:lpstr>Қорытынды «Ғаламтордың пайдасы мен зияны» тақырыбында   </vt:lpstr>
      <vt:lpstr>Рефлексия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Сабақ мақсаттары</dc:title>
  <dc:creator>Пользователь</dc:creator>
  <cp:lastModifiedBy>sh62</cp:lastModifiedBy>
  <cp:revision>44</cp:revision>
  <dcterms:created xsi:type="dcterms:W3CDTF">2020-11-16T13:42:54Z</dcterms:created>
  <dcterms:modified xsi:type="dcterms:W3CDTF">2022-02-09T05:09:16Z</dcterms:modified>
</cp:coreProperties>
</file>