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7" r:id="rId2"/>
    <p:sldId id="256" r:id="rId3"/>
    <p:sldId id="258" r:id="rId4"/>
    <p:sldId id="259" r:id="rId5"/>
    <p:sldId id="260" r:id="rId6"/>
    <p:sldId id="264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85AD5-9902-4A27-9917-5DE903EDED52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BFDBDB-C33A-4FF8-A86B-81DAE551423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85AD5-9902-4A27-9917-5DE903EDED52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BFDBDB-C33A-4FF8-A86B-81DAE55142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85AD5-9902-4A27-9917-5DE903EDED52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BFDBDB-C33A-4FF8-A86B-81DAE55142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85AD5-9902-4A27-9917-5DE903EDED52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BFDBDB-C33A-4FF8-A86B-81DAE55142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85AD5-9902-4A27-9917-5DE903EDED52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BFDBDB-C33A-4FF8-A86B-81DAE551423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85AD5-9902-4A27-9917-5DE903EDED52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BFDBDB-C33A-4FF8-A86B-81DAE55142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85AD5-9902-4A27-9917-5DE903EDED52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BFDBDB-C33A-4FF8-A86B-81DAE55142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85AD5-9902-4A27-9917-5DE903EDED52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BFDBDB-C33A-4FF8-A86B-81DAE55142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85AD5-9902-4A27-9917-5DE903EDED52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BFDBDB-C33A-4FF8-A86B-81DAE551423F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85AD5-9902-4A27-9917-5DE903EDED52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BFDBDB-C33A-4FF8-A86B-81DAE55142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85AD5-9902-4A27-9917-5DE903EDED52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BFDBDB-C33A-4FF8-A86B-81DAE551423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3C85AD5-9902-4A27-9917-5DE903EDED52}" type="datetimeFigureOut">
              <a:rPr lang="ru-RU" smtClean="0"/>
              <a:t>27.02.2020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EBFDBDB-C33A-4FF8-A86B-81DAE551423F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357166"/>
            <a:ext cx="6657996" cy="1582726"/>
          </a:xfrm>
        </p:spPr>
        <p:txBody>
          <a:bodyPr>
            <a:normAutofit/>
          </a:bodyPr>
          <a:lstStyle/>
          <a:p>
            <a:pPr algn="ctr"/>
            <a:r>
              <a:rPr lang="kk-KZ" sz="4000" b="1" i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Ақпанның жиырма жетісі</a:t>
            </a:r>
            <a:br>
              <a:rPr lang="kk-KZ" sz="4000" b="1" i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kk-KZ" sz="4000" b="1" i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Сынып жұмысы</a:t>
            </a:r>
            <a:endParaRPr lang="ru-RU" sz="4000" b="1" i="1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142976" y="285728"/>
            <a:ext cx="7801004" cy="2511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Ақпанның жиырма жетісі</a:t>
            </a:r>
            <a:br>
              <a:rPr kumimoji="0" lang="kk-KZ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kk-KZ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Сынып жұмысы</a:t>
            </a:r>
          </a:p>
          <a:p>
            <a:pPr lvl="0" algn="ctr">
              <a:spcBef>
                <a:spcPct val="0"/>
              </a:spcBef>
            </a:pPr>
            <a:r>
              <a:rPr lang="kk-KZ" sz="4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Компьютер қалай пайда болды?</a:t>
            </a:r>
            <a:endParaRPr kumimoji="0" lang="ru-RU" sz="440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6" descr="https://im0-tub-kz.yandex.net/i?id=1b8e9fe8c6498182256ba711636a6f90-l&amp;n=13"/>
          <p:cNvPicPr>
            <a:picLocks noChangeAspect="1" noChangeArrowheads="1"/>
          </p:cNvPicPr>
          <p:nvPr/>
        </p:nvPicPr>
        <p:blipFill>
          <a:blip r:embed="rId2"/>
          <a:srcRect t="14713" b="17602"/>
          <a:stretch>
            <a:fillRect/>
          </a:stretch>
        </p:blipFill>
        <p:spPr bwMode="auto">
          <a:xfrm>
            <a:off x="5429256" y="3786190"/>
            <a:ext cx="3286148" cy="217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571480"/>
            <a:ext cx="5350970" cy="928694"/>
          </a:xfrm>
        </p:spPr>
        <p:txBody>
          <a:bodyPr>
            <a:normAutofit fontScale="90000"/>
          </a:bodyPr>
          <a:lstStyle/>
          <a:p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sz="44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44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Ассоциация» құру</a:t>
            </a: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kk-KZ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kk-KZ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kk-KZ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2214546" y="1928802"/>
            <a:ext cx="4903806" cy="3006722"/>
            <a:chOff x="3540" y="12371"/>
            <a:chExt cx="2835" cy="1466"/>
          </a:xfrm>
        </p:grpSpPr>
        <p:sp>
          <p:nvSpPr>
            <p:cNvPr id="1027" name="Oval 3"/>
            <p:cNvSpPr>
              <a:spLocks noChangeArrowheads="1"/>
            </p:cNvSpPr>
            <p:nvPr/>
          </p:nvSpPr>
          <p:spPr bwMode="auto">
            <a:xfrm>
              <a:off x="4110" y="12746"/>
              <a:ext cx="1800" cy="60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компьютер</a:t>
              </a:r>
              <a:endPara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28" name="AutoShape 4"/>
            <p:cNvCxnSpPr>
              <a:cxnSpLocks noChangeShapeType="1"/>
            </p:cNvCxnSpPr>
            <p:nvPr/>
          </p:nvCxnSpPr>
          <p:spPr bwMode="auto">
            <a:xfrm flipV="1">
              <a:off x="4980" y="12371"/>
              <a:ext cx="15" cy="37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29" name="AutoShape 5"/>
            <p:cNvCxnSpPr>
              <a:cxnSpLocks noChangeShapeType="1"/>
            </p:cNvCxnSpPr>
            <p:nvPr/>
          </p:nvCxnSpPr>
          <p:spPr bwMode="auto">
            <a:xfrm flipH="1">
              <a:off x="3540" y="13030"/>
              <a:ext cx="570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30" name="AutoShape 6"/>
            <p:cNvCxnSpPr>
              <a:cxnSpLocks noChangeShapeType="1"/>
            </p:cNvCxnSpPr>
            <p:nvPr/>
          </p:nvCxnSpPr>
          <p:spPr bwMode="auto">
            <a:xfrm>
              <a:off x="4965" y="13331"/>
              <a:ext cx="0" cy="50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31" name="AutoShape 7"/>
            <p:cNvCxnSpPr>
              <a:cxnSpLocks noChangeShapeType="1"/>
            </p:cNvCxnSpPr>
            <p:nvPr/>
          </p:nvCxnSpPr>
          <p:spPr bwMode="auto">
            <a:xfrm>
              <a:off x="5910" y="13031"/>
              <a:ext cx="46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32" name="AutoShape 8"/>
            <p:cNvCxnSpPr>
              <a:cxnSpLocks noChangeShapeType="1"/>
            </p:cNvCxnSpPr>
            <p:nvPr/>
          </p:nvCxnSpPr>
          <p:spPr bwMode="auto">
            <a:xfrm flipH="1" flipV="1">
              <a:off x="4110" y="12466"/>
              <a:ext cx="240" cy="37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33" name="AutoShape 9"/>
            <p:cNvCxnSpPr>
              <a:cxnSpLocks noChangeShapeType="1"/>
            </p:cNvCxnSpPr>
            <p:nvPr/>
          </p:nvCxnSpPr>
          <p:spPr bwMode="auto">
            <a:xfrm flipV="1">
              <a:off x="5580" y="12467"/>
              <a:ext cx="330" cy="37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34" name="AutoShape 10"/>
            <p:cNvCxnSpPr>
              <a:cxnSpLocks noChangeShapeType="1"/>
            </p:cNvCxnSpPr>
            <p:nvPr/>
          </p:nvCxnSpPr>
          <p:spPr bwMode="auto">
            <a:xfrm flipH="1">
              <a:off x="4215" y="13301"/>
              <a:ext cx="225" cy="34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35" name="AutoShape 11"/>
            <p:cNvCxnSpPr>
              <a:cxnSpLocks noChangeShapeType="1"/>
            </p:cNvCxnSpPr>
            <p:nvPr/>
          </p:nvCxnSpPr>
          <p:spPr bwMode="auto">
            <a:xfrm>
              <a:off x="5580" y="13301"/>
              <a:ext cx="270" cy="34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4422276" cy="1143000"/>
          </a:xfrm>
        </p:spPr>
        <p:txBody>
          <a:bodyPr/>
          <a:lstStyle/>
          <a:p>
            <a:r>
              <a:rPr lang="kk-KZ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Жаңа сөздер:</a:t>
            </a:r>
            <a:endParaRPr lang="ru-RU" b="1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3730" t="43449" r="39119" b="24359"/>
          <a:stretch>
            <a:fillRect/>
          </a:stretch>
        </p:blipFill>
        <p:spPr bwMode="auto">
          <a:xfrm>
            <a:off x="1000100" y="1357298"/>
            <a:ext cx="777170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Мәтінмен жұмыс:</a:t>
            </a:r>
            <a:endParaRPr lang="ru-RU" b="1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28736"/>
            <a:ext cx="8001024" cy="29289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Бағалау </a:t>
            </a:r>
            <a:r>
              <a:rPr lang="kk-KZ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критерийлері</a:t>
            </a:r>
            <a:r>
              <a:rPr lang="kk-KZ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                          </a:t>
            </a:r>
            <a:r>
              <a:rPr lang="kk-KZ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Мәтінді тыңдай отырып түсіну</a:t>
            </a:r>
            <a:br>
              <a:rPr lang="kk-KZ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Сұрақтар құру және сұрақтарға жауап беру. </a:t>
            </a:r>
            <a:br>
              <a:rPr lang="kk-KZ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cf.ppt-online.org/files2/slide/x/XHkFKxY5G74Amjs8DBU9wPcqf2ZahytR63LTnpbzv/slide-8.jpg"/>
          <p:cNvPicPr/>
          <p:nvPr/>
        </p:nvPicPr>
        <p:blipFill>
          <a:blip r:embed="rId2"/>
          <a:srcRect l="8658" t="27623" r="69024" b="24625"/>
          <a:stretch>
            <a:fillRect/>
          </a:stretch>
        </p:blipFill>
        <p:spPr bwMode="auto">
          <a:xfrm>
            <a:off x="6715140" y="3643314"/>
            <a:ext cx="2098007" cy="290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hsto.org/getpro/habr/post_images/fa9/44e/58d/fa944e58d128e4c8f70fd562e8faa8a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285728"/>
            <a:ext cx="2071702" cy="2928958"/>
          </a:xfrm>
          <a:prstGeom prst="rect">
            <a:avLst/>
          </a:prstGeom>
          <a:noFill/>
        </p:spPr>
      </p:pic>
      <p:pic>
        <p:nvPicPr>
          <p:cNvPr id="7" name="Рисунок 6" descr="https://avatars.mds.yandex.net/get-pdb/2510610/5fe15e7b-7401-4ee9-a05a-756267bed263/s1200"/>
          <p:cNvPicPr/>
          <p:nvPr/>
        </p:nvPicPr>
        <p:blipFill>
          <a:blip r:embed="rId3"/>
          <a:srcRect r="40080" b="5128"/>
          <a:stretch>
            <a:fillRect/>
          </a:stretch>
        </p:blipFill>
        <p:spPr bwMode="auto">
          <a:xfrm>
            <a:off x="428596" y="357166"/>
            <a:ext cx="264320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skachat-besplatno.info/uploads/posts/2017-05/1494185322_p103069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4071942"/>
            <a:ext cx="3272966" cy="245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c.pics.livejournal.com/grol1410/62437460/440315/440315_9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143380"/>
            <a:ext cx="300039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sciencepop.ru/wp-content/uploads/2018/05/staryj-komp-e1525437078792.jpg"/>
          <p:cNvPicPr/>
          <p:nvPr/>
        </p:nvPicPr>
        <p:blipFill>
          <a:blip r:embed="rId6" cstate="print"/>
          <a:srcRect l="7283" b="6522"/>
          <a:stretch>
            <a:fillRect/>
          </a:stretch>
        </p:blipFill>
        <p:spPr bwMode="auto">
          <a:xfrm>
            <a:off x="6429388" y="2000240"/>
            <a:ext cx="2461722" cy="1859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790712" cy="1143000"/>
          </a:xfrm>
        </p:spPr>
        <p:txBody>
          <a:bodyPr>
            <a:noAutofit/>
          </a:bodyPr>
          <a:lstStyle/>
          <a:p>
            <a:r>
              <a:rPr lang="kk-KZ" sz="40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Постер: компьютердің пайдасы мен зияны</a:t>
            </a:r>
            <a:endParaRPr lang="ru-RU" sz="4000" b="1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cf.ppt-online.org/files1/slide/h/HXkpKVxPI5rUqwDhcZB8ySEnN1T6OdCQL4uFz29WsY/slide-9.jpg"/>
          <p:cNvPicPr>
            <a:picLocks noGrp="1"/>
          </p:cNvPicPr>
          <p:nvPr>
            <p:ph idx="1"/>
          </p:nvPr>
        </p:nvPicPr>
        <p:blipFill>
          <a:blip r:embed="rId2"/>
          <a:srcRect l="8321" t="4356" r="6358" b="4752"/>
          <a:stretch>
            <a:fillRect/>
          </a:stretch>
        </p:blipFill>
        <p:spPr bwMode="auto">
          <a:xfrm>
            <a:off x="5450703" y="3214686"/>
            <a:ext cx="333613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71538" y="1857364"/>
            <a:ext cx="714380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Бағалау критерийі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: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Тақырыпқа қатысты мәліметтерді пайдалана отырып, компьютердің пайдасы мен зиянын анықтап,  постер  құру 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 l="34590" t="43945" r="37957" b="24805"/>
          <a:stretch>
            <a:fillRect/>
          </a:stretch>
        </p:blipFill>
        <p:spPr bwMode="auto">
          <a:xfrm>
            <a:off x="1571604" y="2000240"/>
            <a:ext cx="7215238" cy="461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 descr="https://im0-tub-kz.yandex.net/i?id=1b8e9fe8c6498182256ba711636a6f90-l&amp;n=13"/>
          <p:cNvPicPr>
            <a:picLocks noChangeAspect="1" noChangeArrowheads="1"/>
          </p:cNvPicPr>
          <p:nvPr/>
        </p:nvPicPr>
        <p:blipFill>
          <a:blip r:embed="rId3"/>
          <a:srcRect t="14713" b="17602"/>
          <a:stretch>
            <a:fillRect/>
          </a:stretch>
        </p:blipFill>
        <p:spPr bwMode="auto">
          <a:xfrm>
            <a:off x="0" y="0"/>
            <a:ext cx="2487599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1707632" cy="1143000"/>
          </a:xfrm>
        </p:spPr>
        <p:txBody>
          <a:bodyPr/>
          <a:lstStyle/>
          <a:p>
            <a:r>
              <a:rPr lang="kk-KZ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Үйге:</a:t>
            </a:r>
            <a:endParaRPr lang="ru-RU" b="1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714488"/>
            <a:ext cx="7208358" cy="27670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Эссе жазу:</a:t>
            </a:r>
          </a:p>
          <a:p>
            <a:pPr>
              <a:buNone/>
            </a:pPr>
            <a:r>
              <a:rPr lang="kk-KZ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«Егер </a:t>
            </a:r>
            <a:r>
              <a:rPr lang="kk-KZ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компьютер  болмаса</a:t>
            </a:r>
            <a:r>
              <a:rPr lang="kk-KZ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...»</a:t>
            </a:r>
          </a:p>
          <a:p>
            <a:pPr algn="r">
              <a:buNone/>
            </a:pPr>
            <a:r>
              <a:rPr lang="kk-KZ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(7-8 </a:t>
            </a:r>
            <a:r>
              <a:rPr lang="kk-KZ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сөйлем </a:t>
            </a:r>
            <a:r>
              <a:rPr lang="kk-KZ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жазу)</a:t>
            </a:r>
            <a:endParaRPr lang="ru-RU" sz="3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https://im0-tub-kz.yandex.net/i?id=1b8e9fe8c6498182256ba711636a6f90-l&amp;n=13"/>
          <p:cNvPicPr>
            <a:picLocks noChangeAspect="1" noChangeArrowheads="1"/>
          </p:cNvPicPr>
          <p:nvPr/>
        </p:nvPicPr>
        <p:blipFill>
          <a:blip r:embed="rId2"/>
          <a:srcRect t="14713" b="17602"/>
          <a:stretch>
            <a:fillRect/>
          </a:stretch>
        </p:blipFill>
        <p:spPr bwMode="auto">
          <a:xfrm>
            <a:off x="5929322" y="4786322"/>
            <a:ext cx="2857520" cy="18874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39</TotalTime>
  <Words>57</Words>
  <Application>Microsoft Office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Ақпанның жиырма жетісі Сынып жұмысы</vt:lpstr>
      <vt:lpstr>Слайд 2</vt:lpstr>
      <vt:lpstr>     «Ассоциация» құру        </vt:lpstr>
      <vt:lpstr>Жаңа сөздер:</vt:lpstr>
      <vt:lpstr>Мәтінмен жұмыс:</vt:lpstr>
      <vt:lpstr>Слайд 6</vt:lpstr>
      <vt:lpstr>Постер: компьютердің пайдасы мен зияны</vt:lpstr>
      <vt:lpstr>Слайд 8</vt:lpstr>
      <vt:lpstr>Үйге: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Ақпанның жиырма жетісі Сынып жұмысы</dc:title>
  <dc:creator>Ainagul</dc:creator>
  <cp:lastModifiedBy>Ainagul</cp:lastModifiedBy>
  <cp:revision>4</cp:revision>
  <dcterms:created xsi:type="dcterms:W3CDTF">2020-02-27T19:12:44Z</dcterms:created>
  <dcterms:modified xsi:type="dcterms:W3CDTF">2020-02-27T19:52:35Z</dcterms:modified>
</cp:coreProperties>
</file>