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2" r:id="rId2"/>
    <p:sldId id="271" r:id="rId3"/>
    <p:sldId id="276" r:id="rId4"/>
    <p:sldId id="277" r:id="rId5"/>
    <p:sldId id="273" r:id="rId6"/>
    <p:sldId id="274" r:id="rId7"/>
    <p:sldId id="278" r:id="rId8"/>
    <p:sldId id="275" r:id="rId9"/>
    <p:sldId id="279" r:id="rId10"/>
    <p:sldId id="280" r:id="rId11"/>
    <p:sldId id="281" r:id="rId12"/>
    <p:sldId id="282" r:id="rId13"/>
    <p:sldId id="283" r:id="rId14"/>
    <p:sldId id="284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376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46C57E-69FF-4DB9-AB52-CA5BB2F84CCA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29F74A-C915-472B-AD2B-3952334759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ladno.ru/pic/7621.jpg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 ?><Relationships xmlns="http://schemas.openxmlformats.org/package/2006/relationships"><Relationship Id="rId3" Target="../media/image5.png" Type="http://schemas.openxmlformats.org/officeDocument/2006/relationships/image"/><Relationship Id="rId2" Target="../media/image4.pn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2860748"/>
            <a:ext cx="914400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40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НҰРСҰЛТАН НАЗАРБАЕВТЫҢ </a:t>
            </a:r>
            <a:r>
              <a:rPr lang="ru-RU" sz="40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kk-KZ" sz="4000" b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САЯСИ ӨМІРБАЯНЫ</a:t>
            </a:r>
            <a:endParaRPr lang="ru-RU" sz="4000" b="1" cap="none" spc="0" dirty="0">
              <a:ln w="11430"/>
              <a:solidFill>
                <a:schemeClr val="accent5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06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Изображение\Изображение 08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1507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2875"/>
            <a:ext cx="8856662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6189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йбітшілік және келісім сарайы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6" y="12648"/>
            <a:ext cx="9126314" cy="684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52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6551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297" name="AutoShape 9"/>
          <p:cNvSpPr>
            <a:spLocks noChangeAspect="1" noChangeArrowheads="1" noTextEdit="1"/>
          </p:cNvSpPr>
          <p:nvPr/>
        </p:nvSpPr>
        <p:spPr bwMode="auto">
          <a:xfrm>
            <a:off x="36512" y="-27384"/>
            <a:ext cx="9144000" cy="6858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6" name="Picture 8" descr="11682859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3799"/>
            <a:ext cx="2786452" cy="2410069"/>
          </a:xfrm>
          <a:prstGeom prst="rect">
            <a:avLst/>
          </a:prstGeom>
          <a:noFill/>
        </p:spPr>
      </p:pic>
      <p:pic>
        <p:nvPicPr>
          <p:cNvPr id="12295" name="Picture 7" descr="3075858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673" y="4145524"/>
            <a:ext cx="1818623" cy="2068146"/>
          </a:xfrm>
          <a:prstGeom prst="rect">
            <a:avLst/>
          </a:prstGeom>
          <a:noFill/>
        </p:spPr>
      </p:pic>
      <p:pic>
        <p:nvPicPr>
          <p:cNvPr id="12294" name="Picture 6" descr="gim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604" y="4129769"/>
            <a:ext cx="2351896" cy="2118946"/>
          </a:xfrm>
          <a:prstGeom prst="rect">
            <a:avLst/>
          </a:prstGeom>
          <a:noFill/>
        </p:spPr>
      </p:pic>
      <p:pic>
        <p:nvPicPr>
          <p:cNvPr id="12293" name="Picture 5" descr="big-2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19960"/>
            <a:ext cx="4003617" cy="2543908"/>
          </a:xfrm>
          <a:prstGeom prst="rect">
            <a:avLst/>
          </a:prstGeom>
          <a:noFill/>
        </p:spPr>
      </p:pic>
      <p:sp>
        <p:nvSpPr>
          <p:cNvPr id="12292" name="WordArt 4"/>
          <p:cNvSpPr>
            <a:spLocks noChangeArrowheads="1" noChangeShapeType="1" noTextEdit="1"/>
          </p:cNvSpPr>
          <p:nvPr/>
        </p:nvSpPr>
        <p:spPr bwMode="auto">
          <a:xfrm>
            <a:off x="231439" y="3486337"/>
            <a:ext cx="3310566" cy="4962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63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Жұмекен</a:t>
            </a:r>
            <a:r>
              <a:rPr lang="ru-RU" sz="3600" kern="10" spc="0" dirty="0" smtClean="0">
                <a:ln w="63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63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Нәжімеденов</a:t>
            </a:r>
            <a:endParaRPr lang="ru-RU" sz="3600" kern="10" spc="0" dirty="0">
              <a:ln w="6350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5106314" y="3578168"/>
            <a:ext cx="3309548" cy="4982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Нұрсұлтан Назарбаев</a:t>
            </a:r>
            <a:endParaRPr lang="ru-RU" sz="3600" kern="10" spc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3832486" y="6316122"/>
            <a:ext cx="3310566" cy="4972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Шәмші</a:t>
            </a:r>
            <a:r>
              <a:rPr lang="ru-RU" sz="3600" kern="10" spc="0" dirty="0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kern="10" spc="0" dirty="0" err="1" smtClean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Қалдаяқов</a:t>
            </a:r>
            <a:endParaRPr lang="ru-RU" sz="3600" kern="10" spc="0" dirty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4642" y="-24482"/>
            <a:ext cx="9148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2006 </a:t>
            </a:r>
            <a:r>
              <a:rPr lang="ru-RU" sz="3200" b="1" spc="3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жылы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7</a:t>
            </a:r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қаңтарда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Қазақстан Республикасының Гимні қабылданды.</a:t>
            </a:r>
            <a:endParaRPr lang="ru-RU" sz="3200" b="1" spc="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Z Jikharev" panose="020B0B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5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3"/>
          <p:cNvSpPr>
            <a:spLocks noChangeArrowheads="1" noChangeShapeType="1" noTextEdit="1"/>
          </p:cNvSpPr>
          <p:nvPr/>
        </p:nvSpPr>
        <p:spPr bwMode="auto">
          <a:xfrm>
            <a:off x="1042988" y="1484313"/>
            <a:ext cx="6438900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НАЗАРЛАРЫҢЫЗҒА</a:t>
            </a:r>
          </a:p>
          <a:p>
            <a:pPr algn="ctr"/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РАХМЕТ!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4642" y="44624"/>
            <a:ext cx="9148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1-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желтоқсан Қазақстан Республикасының тұңғыш Президент күні</a:t>
            </a:r>
            <a:endParaRPr lang="ru-RU" sz="3200" b="1" spc="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Z Jikharev" panose="020B0B00000000000000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21507" y="1340768"/>
            <a:ext cx="3096344" cy="35283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839" y="5085184"/>
            <a:ext cx="91486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Z Jikharev" panose="020B0B00000000000000" pitchFamily="34" charset="0"/>
              </a:rPr>
              <a:t>1991 </a:t>
            </a:r>
            <a:r>
              <a:rPr lang="kk-KZ" sz="32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Z Jikharev" panose="020B0B00000000000000" pitchFamily="34" charset="0"/>
              </a:rPr>
              <a:t>жылы </a:t>
            </a:r>
            <a:r>
              <a:rPr lang="ru-RU" sz="32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Z Jikharev" panose="020B0B00000000000000" pitchFamily="34" charset="0"/>
              </a:rPr>
              <a:t>1-</a:t>
            </a:r>
            <a:r>
              <a:rPr lang="kk-KZ" sz="32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KZ Jikharev" panose="020B0B00000000000000" pitchFamily="34" charset="0"/>
              </a:rPr>
              <a:t>желтоқсанда республика жұртшылығы тұңғыш рет Нұрсұлтан Әбішұлы Назарбаевты  Республикамыздың Президенті етіп сайлады.</a:t>
            </a:r>
            <a:endParaRPr lang="ru-RU" sz="32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KZ Jikharev" panose="020B0B00000000000000" pitchFamily="34" charset="0"/>
            </a:endParaRPr>
          </a:p>
        </p:txBody>
      </p:sp>
      <p:pic>
        <p:nvPicPr>
          <p:cNvPr id="5" name="Рисунок 7" descr="2DD4D180-3E0C-40E0-955A-1991713C9C57_mw800_mh6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679" y="1052736"/>
            <a:ext cx="5472000" cy="41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9376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 descr="nazarbaev250tas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3298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8" descr="Картинка 24 из 209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99621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350px-Kazakhstan_obl_r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4" y="1196752"/>
            <a:ext cx="917095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85px-Coat_of_arms_of_Kazakhst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13668"/>
            <a:ext cx="2723445" cy="2723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125px-Flag_of_Kazakhst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13668"/>
            <a:ext cx="328451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-4642" y="44624"/>
            <a:ext cx="9148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1992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ru-RU" sz="3200" b="1" spc="3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жылы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4 </a:t>
            </a:r>
            <a:r>
              <a:rPr lang="ru-RU" sz="3200" b="1" spc="3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маусымда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ru-RU" sz="3200" b="1" spc="3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жа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ңа мемлекеттік рәміздер бекітілді.</a:t>
            </a:r>
            <a:endParaRPr lang="ru-RU" sz="3200" b="1" spc="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Z Jikharev" panose="020B0B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81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3923" y="630002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ҚАЗАҚТЫҢ ТӨЛ ТЕҢГЕСІНІҢ АЙНАЛЫМҒА ЕНГЕНІНЕ  </a:t>
            </a:r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20 ЖЫЛ</a:t>
            </a:r>
            <a:endParaRPr lang="ru-RU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F:\елбасы\банкноты\0_50463_7d76e754_xl_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13" y="3124623"/>
            <a:ext cx="3060000" cy="153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елбасы\банкноты\0_50464_f5b4c2e8_xl_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207" y="4661448"/>
            <a:ext cx="3060000" cy="156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елбасы\банкноты\0_50465_3607ab07_xl_previe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360" y="4686912"/>
            <a:ext cx="3060000" cy="155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елбасы\банкноты\5_tenge_preview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35" y="3065299"/>
            <a:ext cx="3060000" cy="155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елбасы\банкноты\1_tenge_previe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8986"/>
            <a:ext cx="3060000" cy="154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елбасы\банкноты\2_tenge_preview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56" y="1503886"/>
            <a:ext cx="3060000" cy="154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-4642" y="-27384"/>
            <a:ext cx="91486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199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3 </a:t>
            </a:r>
            <a:r>
              <a:rPr lang="ru-RU" sz="3200" b="1" spc="3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жылы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15</a:t>
            </a:r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қарашада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Қазақстан Республикасының Ұлттық ақшасы 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–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ТЕҢГЕ айналымға енді.</a:t>
            </a:r>
            <a:endParaRPr lang="ru-RU" sz="3200" b="1" spc="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Z Jikharev" panose="020B0B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10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елбасы\банкноты\10000tenge_pre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095726" y="457003"/>
            <a:ext cx="2872571" cy="305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елбасы\банкноты\2000_aziada_1-vert_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85924" y="478374"/>
            <a:ext cx="2872570" cy="301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8056" y="11663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ҚАЗАҚТЫҢ ТӨЛ ТЕҢГЕСІНІҢ АЙНАЛЫМҒА ЕНГЕНІНЕ  </a:t>
            </a:r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20 ЖЫЛ</a:t>
            </a:r>
            <a:endParaRPr lang="ru-RU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F:\елбасы\банкноты\1368453562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3168352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92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2" descr="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-4642" y="-27384"/>
            <a:ext cx="91486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199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5 </a:t>
            </a:r>
            <a:r>
              <a:rPr lang="ru-RU" sz="3200" b="1" spc="3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жылы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28</a:t>
            </a:r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қаңтарда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ru-RU" sz="3200" b="1" spc="3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тәуелсіз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Қазақстан Республикасының тұңғыш     «АТА ЗАҢЫ» қабылданды.</a:t>
            </a:r>
            <a:endParaRPr lang="ru-RU" sz="3200" b="1" spc="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Z Jikharev" panose="020B0B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543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3399FF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-4642" y="47526"/>
            <a:ext cx="91486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199</a:t>
            </a:r>
            <a:r>
              <a:rPr lang="ru-RU" sz="3200" b="1" spc="3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7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ru-RU" sz="3200" b="1" spc="3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жылы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10</a:t>
            </a:r>
            <a:r>
              <a:rPr lang="en-US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маусымда</a:t>
            </a:r>
            <a:r>
              <a:rPr lang="ru-RU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 </a:t>
            </a:r>
            <a:r>
              <a:rPr lang="kk-KZ" sz="3200" b="1" spc="3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Z Jikharev" panose="020B0B00000000000000" pitchFamily="34" charset="0"/>
              </a:rPr>
              <a:t>жаңа АСТАНАның ресми тұсау кесері болды.</a:t>
            </a:r>
            <a:endParaRPr lang="ru-RU" sz="3200" b="1" spc="3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Z Jikharev" panose="020B0B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247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455</TotalTime>
  <Words>114</Words>
  <Application>Microsoft Office PowerPoint</Application>
  <PresentationFormat>Экран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Nurken</cp:lastModifiedBy>
  <cp:revision>49</cp:revision>
  <dcterms:created xsi:type="dcterms:W3CDTF">2013-06-23T06:59:03Z</dcterms:created>
  <dcterms:modified xsi:type="dcterms:W3CDTF">2013-12-08T11:19:47Z</dcterms:modified>
</cp:coreProperties>
</file>