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305" r:id="rId2"/>
    <p:sldId id="317" r:id="rId3"/>
    <p:sldId id="316" r:id="rId4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1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7" autoAdjust="0"/>
    <p:restoredTop sz="94660"/>
  </p:normalViewPr>
  <p:slideViewPr>
    <p:cSldViewPr>
      <p:cViewPr varScale="1">
        <p:scale>
          <a:sx n="63" d="100"/>
          <a:sy n="63" d="100"/>
        </p:scale>
        <p:origin x="142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7F161-7974-4594-939F-DB33C2A76CE7}" type="datetimeFigureOut">
              <a:rPr lang="ru-RU" smtClean="0"/>
              <a:t>29.08.2023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5052CC-6ADF-446F-897E-4985FD3C8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5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863A7-CEE8-4483-92A9-5CF160422575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A4557-7460-43D3-A745-93E22A90A3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BFABD-BB75-4C6C-9577-AB2053099DE8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2298-7045-4F89-B014-4D4AF76A3B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FC7C1-5856-4A42-9232-3CDB5F1BB2DC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05369-3CEB-45B4-A7B0-22790CA531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C1526-1AB1-4A74-9C97-66139EC57FAE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E1F05-C3E5-4DF5-AE50-F66DF90B5B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3F68-7DAF-4F21-9F1E-B3DDC7003B73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3748-3C80-406B-ADA9-0C44441467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C20B9-1A5C-4309-A5A9-37488BDEEFB3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B9E4-38FA-4798-ABC2-A00673CFE0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05669-4312-43D7-9A78-6FAD5D0393E6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F5E19-7F2C-4051-9D48-99B23DB308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8D579-2D02-4DAF-8C5C-48852FD69649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8041B-2163-4114-80C5-EB62A7C027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FCB9-85DB-47E7-9D17-7F160B6DB02E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F060-D7C7-4C1D-AC70-F00F14B403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A165E-0F81-47B4-988C-E6AECE1715E6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C0A33-6672-4A4B-B39E-5814614DE7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5501B-B665-492E-9711-17A1A8BEA718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4FCE-25AC-4CC0-BCD7-21C0002129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7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57FD45-9D74-4077-ACB9-7691E8B554B7}" type="datetimeFigureOut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584B43-F15E-4F53-B8B5-475A0104F8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77;&#1088;&#1078;&#1072;&#1085;%20&#1090;&#1077;&#1083;&#1100;&#1084;&#1072;&#1085;&#1086;&#1074;&#1080;&#1095;%20&#1076;&#1077;&#1084;&#1086;%20&#1089;&#1072;&#1073;&#1072;&#1179;.doc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jamboard.google.com/d/1CyPRs9UbmRCP-KJ7ldqj5vyjyBtjQn3oszW28jBOIEc/edit?usp=sharing" TargetMode="External"/><Relationship Id="rId13" Type="http://schemas.openxmlformats.org/officeDocument/2006/relationships/hyperlink" Target="https://www.menti.com/al8h9ozgxyrg" TargetMode="External"/><Relationship Id="rId3" Type="http://schemas.openxmlformats.org/officeDocument/2006/relationships/hyperlink" Target="https://qazmath.net/" TargetMode="External"/><Relationship Id="rId7" Type="http://schemas.openxmlformats.org/officeDocument/2006/relationships/image" Target="../media/image5.svg"/><Relationship Id="rId12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hyperlink" Target="https://madte.st/YHc7C6tK" TargetMode="External"/><Relationship Id="rId5" Type="http://schemas.openxmlformats.org/officeDocument/2006/relationships/hyperlink" Target="&#1082;&#1077;&#1088;&#1110;%20&#1080;&#1090;&#1077;&#1088;&#1091;&#1096;&#1110;%20&#1082;&#1199;&#1096;.mp4" TargetMode="External"/><Relationship Id="rId10" Type="http://schemas.openxmlformats.org/officeDocument/2006/relationships/hyperlink" Target="https://learningapps.org/28938355" TargetMode="External"/><Relationship Id="rId4" Type="http://schemas.openxmlformats.org/officeDocument/2006/relationships/hyperlink" Target="https://wordwall.net/resourceajax/qr?activityId=59695012" TargetMode="External"/><Relationship Id="rId9" Type="http://schemas.openxmlformats.org/officeDocument/2006/relationships/hyperlink" Target="https://jamboard.google.com/d/1POmCua5NpIPXOAMKuWIQ_jDwlifJD6nJbntc7kok7vY/edit?usp=shari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196752"/>
            <a:ext cx="74168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Сабақтың тақырыбы</a:t>
            </a:r>
            <a:r>
              <a:rPr lang="kk-KZ" sz="5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kk-KZ" sz="5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anose="020B0604020202020204" pitchFamily="34" charset="0"/>
                <a:cs typeface="Times New Roman" pitchFamily="18" charset="0"/>
              </a:rPr>
              <a:t>           </a:t>
            </a:r>
            <a:r>
              <a:rPr lang="kk-KZ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" panose="020B0604020202020204" pitchFamily="34" charset="0"/>
              </a:rPr>
              <a:t>Кері итеруші күш.</a:t>
            </a:r>
          </a:p>
          <a:p>
            <a:pPr algn="ctr"/>
            <a:r>
              <a:rPr lang="ru-RU" sz="4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7</a:t>
            </a:r>
            <a:r>
              <a:rPr lang="en-US" sz="4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сынып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221088"/>
            <a:ext cx="7056784" cy="792088"/>
          </a:xfrm>
        </p:spPr>
        <p:txBody>
          <a:bodyPr/>
          <a:lstStyle/>
          <a:p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Орындаған:</a:t>
            </a:r>
            <a:br>
              <a:rPr lang="kk-KZ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kk-KZ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Егіндібұлақ" "мектеп-бөбекжай-балабақша" кешені" коммуналдық мемлекеттік мекемесі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:  </a:t>
            </a:r>
            <a:br>
              <a:rPr lang="kk-KZ" sz="2000" b="1" i="1" dirty="0">
                <a:latin typeface="Times New Roman" pitchFamily="18" charset="0"/>
                <a:cs typeface="Times New Roman" pitchFamily="18" charset="0"/>
              </a:rPr>
            </a:br>
            <a:br>
              <a:rPr lang="kk-KZ" sz="2000" dirty="0">
                <a:latin typeface="Times New Roman" pitchFamily="18" charset="0"/>
                <a:cs typeface="Times New Roman" pitchFamily="18" charset="0"/>
              </a:rPr>
            </a:b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Куспанов Сержан Тельманович</a:t>
            </a:r>
            <a:br>
              <a:rPr lang="kk-KZ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5048" y="548680"/>
            <a:ext cx="856895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/>
            <a:r>
              <a:rPr lang="kk-KZ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Осы сабақта қол жеткізілетін оқу мақсаттары  (оқу бағдарл.сілтеме)</a:t>
            </a:r>
          </a:p>
          <a:p>
            <a:pPr marL="8890" indent="-8890"/>
            <a:r>
              <a:rPr lang="kk-KZ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7.3.1.12 – сұйықтар мен газдардағы кері итеруші күштің табиғатын түсіндіру;</a:t>
            </a:r>
            <a:endParaRPr lang="ru-RU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kk-KZ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       7.3.1.13 – есептер шығаруда Архимед заңын қолдану</a:t>
            </a:r>
            <a:r>
              <a:rPr lang="kk-KZ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kk-KZ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Сабақтың мақсаты :</a:t>
            </a:r>
          </a:p>
          <a:p>
            <a:r>
              <a:rPr lang="en-US" dirty="0">
                <a:latin typeface="Times New Roman" panose="02020603050405020304" pitchFamily="18" charset="0"/>
                <a:ea typeface="Arial" panose="020B0604020202020204" pitchFamily="34" charset="0"/>
              </a:rPr>
              <a:t>1.</a:t>
            </a:r>
            <a:r>
              <a:rPr lang="kk-KZ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Сұйықтар мен газдардағы кері итеруші күштің табиғатын түсінед</a:t>
            </a:r>
            <a:r>
              <a:rPr lang="kk-KZ" dirty="0">
                <a:latin typeface="Times New Roman" panose="02020603050405020304" pitchFamily="18" charset="0"/>
                <a:ea typeface="Arial" panose="020B0604020202020204" pitchFamily="34" charset="0"/>
              </a:rPr>
              <a:t>і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                               2. </a:t>
            </a:r>
            <a:r>
              <a:rPr lang="kk-KZ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Сұйықтар мен газдардағы кері итеруші күшінің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өмірдегі қолданысына мысалдар келтіреді;</a:t>
            </a:r>
            <a:endParaRPr lang="kk-KZ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kk-KZ" sz="1600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Архимед заңын қолданып есептер шығарады</a:t>
            </a:r>
            <a:endParaRPr lang="kk-KZ" sz="1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7" y="3244334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Күтілетін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нәтиже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Cұйықтар мен газдардағы кері итеруші күштің табиғатын түсініп,</a:t>
            </a:r>
            <a:endParaRPr lang="ru-RU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kk-KZ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есептер шығару  кезінде Архимед заңын қолдана біл</a:t>
            </a:r>
            <a:r>
              <a:rPr lang="kk-KZ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еді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80112" y="4653136"/>
            <a:ext cx="3214700" cy="1143000"/>
          </a:xfrm>
        </p:spPr>
        <p:txBody>
          <a:bodyPr/>
          <a:lstStyle/>
          <a:p>
            <a:r>
              <a:rPr lang="kk-KZ" sz="2400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Қмж физика.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docx</a:t>
            </a:r>
            <a:endParaRPr lang="ru-RU" sz="2400" dirty="0">
              <a:latin typeface="Times New Roman" pitchFamily="18" charset="0"/>
              <a:cs typeface="Times New Roman" pitchFamily="18" charset="0"/>
              <a:hlinkClick r:id="rId2" action="ppaction://hlinkfile"/>
            </a:endParaRPr>
          </a:p>
        </p:txBody>
      </p:sp>
    </p:spTree>
    <p:extLst>
      <p:ext uri="{BB962C8B-B14F-4D97-AF65-F5344CB8AC3E}">
        <p14:creationId xmlns:p14="http://schemas.microsoft.com/office/powerpoint/2010/main" val="38142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Овал 29">
            <a:extLst>
              <a:ext uri="{FF2B5EF4-FFF2-40B4-BE49-F238E27FC236}">
                <a16:creationId xmlns:a16="http://schemas.microsoft.com/office/drawing/2014/main" id="{9D0EE995-B117-956F-0DB5-0479C425B7A6}"/>
              </a:ext>
            </a:extLst>
          </p:cNvPr>
          <p:cNvSpPr/>
          <p:nvPr/>
        </p:nvSpPr>
        <p:spPr>
          <a:xfrm>
            <a:off x="419098" y="4460842"/>
            <a:ext cx="2592288" cy="64807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4B9594-22F3-2743-8BE1-6B2DF60860EB}"/>
              </a:ext>
            </a:extLst>
          </p:cNvPr>
          <p:cNvSpPr txBox="1"/>
          <p:nvPr/>
        </p:nvSpPr>
        <p:spPr>
          <a:xfrm>
            <a:off x="572242" y="4522663"/>
            <a:ext cx="228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20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Жұппен жұмыс</a:t>
            </a:r>
            <a:endParaRPr lang="ru-RU" sz="3200" b="1" i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377CAC5-20CC-BDA7-D2A4-8D213BB0D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260"/>
            <a:ext cx="850900" cy="8509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3DA5E2F-A0FB-74E0-4148-139CBE66573D}"/>
              </a:ext>
            </a:extLst>
          </p:cNvPr>
          <p:cNvSpPr/>
          <p:nvPr/>
        </p:nvSpPr>
        <p:spPr>
          <a:xfrm>
            <a:off x="251520" y="332656"/>
            <a:ext cx="2927444" cy="93610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55D661-B42A-C23B-46F5-7F62E963D6A8}"/>
              </a:ext>
            </a:extLst>
          </p:cNvPr>
          <p:cNvSpPr txBox="1"/>
          <p:nvPr/>
        </p:nvSpPr>
        <p:spPr>
          <a:xfrm>
            <a:off x="251520" y="539098"/>
            <a:ext cx="4678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590" indent="-21590"/>
            <a:r>
              <a:rPr lang="kk-KZ" sz="2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Үй тапсырмасы</a:t>
            </a:r>
            <a:r>
              <a:rPr lang="kk-KZ" sz="2000" i="1" dirty="0">
                <a:latin typeface="Times New Roman" panose="02020603050405020304" pitchFamily="18" charset="0"/>
                <a:ea typeface="Arial" panose="020B0604020202020204" pitchFamily="34" charset="0"/>
              </a:rPr>
              <a:t>:</a:t>
            </a:r>
            <a:endParaRPr lang="ru-RU" sz="3200" i="1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7D3C2D-02AD-2FCC-B37B-FEF2FC1E55EE}"/>
              </a:ext>
            </a:extLst>
          </p:cNvPr>
          <p:cNvSpPr txBox="1"/>
          <p:nvPr/>
        </p:nvSpPr>
        <p:spPr>
          <a:xfrm>
            <a:off x="3448691" y="373417"/>
            <a:ext cx="20411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hlinkClick r:id="rId3"/>
              </a:rPr>
              <a:t>https://qazmath.net</a:t>
            </a:r>
            <a:endParaRPr lang="ru-RU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B70E83-042A-88FB-C56A-2E0D41129B53}"/>
              </a:ext>
            </a:extLst>
          </p:cNvPr>
          <p:cNvSpPr txBox="1"/>
          <p:nvPr/>
        </p:nvSpPr>
        <p:spPr>
          <a:xfrm>
            <a:off x="3434091" y="858667"/>
            <a:ext cx="5616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hlinkClick r:id="rId4"/>
              </a:rPr>
              <a:t>https://wordwall.net/resourceajax/qr?activityId=59695012</a:t>
            </a:r>
            <a:endParaRPr lang="ru-RU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BA6A405-70C9-D8CA-E0B9-E0BA8D8918C1}"/>
              </a:ext>
            </a:extLst>
          </p:cNvPr>
          <p:cNvSpPr/>
          <p:nvPr/>
        </p:nvSpPr>
        <p:spPr>
          <a:xfrm>
            <a:off x="64618" y="1422648"/>
            <a:ext cx="3114346" cy="108012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1130"/>
            <a:r>
              <a:rPr lang="kk-KZ" sz="20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Миға шабуыл</a:t>
            </a:r>
            <a:endParaRPr lang="ru-RU" sz="2000" b="1" i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 descr="Лупа">
            <a:hlinkClick r:id="rId5" action="ppaction://hlinkfile"/>
            <a:extLst>
              <a:ext uri="{FF2B5EF4-FFF2-40B4-BE49-F238E27FC236}">
                <a16:creationId xmlns:a16="http://schemas.microsoft.com/office/drawing/2014/main" id="{56BEADE8-4FE7-1B20-73B2-4CCEB316A0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48691" y="1603732"/>
            <a:ext cx="717952" cy="717952"/>
          </a:xfrm>
          <a:prstGeom prst="rect">
            <a:avLst/>
          </a:prstGeom>
        </p:spPr>
      </p:pic>
      <p:sp>
        <p:nvSpPr>
          <p:cNvPr id="22" name="Прямоугольник: один усеченный угол 21">
            <a:extLst>
              <a:ext uri="{FF2B5EF4-FFF2-40B4-BE49-F238E27FC236}">
                <a16:creationId xmlns:a16="http://schemas.microsoft.com/office/drawing/2014/main" id="{3D8455B9-870A-2277-2C2F-E6FFD49F73C6}"/>
              </a:ext>
            </a:extLst>
          </p:cNvPr>
          <p:cNvSpPr/>
          <p:nvPr/>
        </p:nvSpPr>
        <p:spPr>
          <a:xfrm>
            <a:off x="395536" y="2656656"/>
            <a:ext cx="2759256" cy="648072"/>
          </a:xfrm>
          <a:prstGeom prst="snip1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Топқа бөлу. </a:t>
            </a:r>
            <a:endParaRPr lang="ru-RU" sz="2800" b="1" i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724CF42F-1E11-3C90-CF1B-34F3E47B0D38}"/>
              </a:ext>
            </a:extLst>
          </p:cNvPr>
          <p:cNvSpPr/>
          <p:nvPr/>
        </p:nvSpPr>
        <p:spPr>
          <a:xfrm>
            <a:off x="395536" y="3501008"/>
            <a:ext cx="2759256" cy="8640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Топпен</a:t>
            </a:r>
            <a:r>
              <a:rPr lang="kk-KZ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жұмыс</a:t>
            </a:r>
            <a:endParaRPr lang="ru-RU" sz="2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513C9A-5CB3-A453-171C-9CBC0047EAE8}"/>
              </a:ext>
            </a:extLst>
          </p:cNvPr>
          <p:cNvSpPr txBox="1"/>
          <p:nvPr/>
        </p:nvSpPr>
        <p:spPr>
          <a:xfrm>
            <a:off x="3448691" y="2720826"/>
            <a:ext cx="1944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hlinkClick r:id="rId3"/>
              </a:rPr>
              <a:t>https://qazmath.net</a:t>
            </a:r>
            <a:endParaRPr lang="ru-RU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FB2A8C-4141-3C88-E82D-B951E7887860}"/>
              </a:ext>
            </a:extLst>
          </p:cNvPr>
          <p:cNvSpPr txBox="1"/>
          <p:nvPr/>
        </p:nvSpPr>
        <p:spPr>
          <a:xfrm>
            <a:off x="3476993" y="3328778"/>
            <a:ext cx="4572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05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1топ</a:t>
            </a:r>
            <a:endParaRPr lang="en-US" sz="1050" b="1" dirty="0">
              <a:effectLst/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r>
              <a:rPr lang="kk-KZ" sz="1050" b="1" dirty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1050" b="1" u="sng" dirty="0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hlinkClick r:id="rId8"/>
              </a:rPr>
              <a:t>https://jamboard.google.com/d/1CyPRs9UbmRCP-KJ7ldqj5vyjyBtjQn3oszW28jBOIEc/edit?usp=sharing</a:t>
            </a:r>
            <a:endParaRPr lang="en-US" sz="1050" b="1" u="sng" dirty="0">
              <a:solidFill>
                <a:srgbClr val="0000FF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ru-RU" sz="105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DC0A9B1-2C2C-EC99-2188-7AF604DA3F62}"/>
              </a:ext>
            </a:extLst>
          </p:cNvPr>
          <p:cNvSpPr txBox="1"/>
          <p:nvPr/>
        </p:nvSpPr>
        <p:spPr>
          <a:xfrm>
            <a:off x="3448691" y="3814511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Arial" panose="020B0604020202020204" pitchFamily="34" charset="0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ea typeface="Arial" panose="020B0604020202020204" pitchFamily="34" charset="0"/>
              </a:rPr>
              <a:t>топ</a:t>
            </a:r>
          </a:p>
          <a:p>
            <a:r>
              <a:rPr lang="en-US" sz="1200" b="1" dirty="0">
                <a:latin typeface="Times New Roman" panose="02020603050405020304" pitchFamily="18" charset="0"/>
                <a:ea typeface="Arial" panose="020B0604020202020204" pitchFamily="34" charset="0"/>
                <a:hlinkClick r:id="rId9"/>
              </a:rPr>
              <a:t>https://jamboard.google.com/d/1POmCua5NpIPXOAMKuWIQ_jDwlifJD6nJbntc7kok7vY/edit?usp=sharing</a:t>
            </a:r>
            <a:endParaRPr lang="en-US" sz="1200" b="1" dirty="0"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endParaRPr lang="ru-RU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05FADF-2021-0B47-9C30-8EADC644FC1D}"/>
              </a:ext>
            </a:extLst>
          </p:cNvPr>
          <p:cNvSpPr txBox="1"/>
          <p:nvPr/>
        </p:nvSpPr>
        <p:spPr>
          <a:xfrm>
            <a:off x="3434091" y="456929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800" b="1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hlinkClick r:id="rId10"/>
              </a:rPr>
              <a:t>https://learningapps.org/28938355</a:t>
            </a:r>
            <a:endParaRPr lang="ru-RU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5" name="Прямоугольник: усеченные противолежащие углы 34">
            <a:extLst>
              <a:ext uri="{FF2B5EF4-FFF2-40B4-BE49-F238E27FC236}">
                <a16:creationId xmlns:a16="http://schemas.microsoft.com/office/drawing/2014/main" id="{BEAA1E52-489D-78E8-CC2B-A25FBD1A081F}"/>
              </a:ext>
            </a:extLst>
          </p:cNvPr>
          <p:cNvSpPr/>
          <p:nvPr/>
        </p:nvSpPr>
        <p:spPr>
          <a:xfrm>
            <a:off x="2475538" y="5198884"/>
            <a:ext cx="1808429" cy="770133"/>
          </a:xfrm>
          <a:prstGeom prst="snip2Diag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Жеке жұмыс</a:t>
            </a:r>
            <a:endParaRPr lang="ru-RU" sz="1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088882-F756-A2D1-99EF-361ED71BEEE4}"/>
              </a:ext>
            </a:extLst>
          </p:cNvPr>
          <p:cNvSpPr txBox="1"/>
          <p:nvPr/>
        </p:nvSpPr>
        <p:spPr>
          <a:xfrm>
            <a:off x="4572000" y="5409452"/>
            <a:ext cx="45720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https://madte.st/YHc7C6tK</a:t>
            </a:r>
            <a:endParaRPr lang="kk-KZ" dirty="0"/>
          </a:p>
          <a:p>
            <a:endParaRPr lang="ru-RU" sz="2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8" name="Прямоугольник: загнутый угол 37">
            <a:extLst>
              <a:ext uri="{FF2B5EF4-FFF2-40B4-BE49-F238E27FC236}">
                <a16:creationId xmlns:a16="http://schemas.microsoft.com/office/drawing/2014/main" id="{72ABFCB6-45EF-00A3-5F1D-D581B57F342E}"/>
              </a:ext>
            </a:extLst>
          </p:cNvPr>
          <p:cNvSpPr/>
          <p:nvPr/>
        </p:nvSpPr>
        <p:spPr>
          <a:xfrm>
            <a:off x="521479" y="393619"/>
            <a:ext cx="7333035" cy="4654413"/>
          </a:xfrm>
          <a:prstGeom prst="foldedCorne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E9C351B6-0EF6-DB35-13C9-71B2A1B5BB11}"/>
              </a:ext>
            </a:extLst>
          </p:cNvPr>
          <p:cNvSpPr/>
          <p:nvPr/>
        </p:nvSpPr>
        <p:spPr>
          <a:xfrm>
            <a:off x="648776" y="402560"/>
            <a:ext cx="74756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40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Кері байланыс</a:t>
            </a:r>
            <a:endParaRPr lang="ru-RU" sz="4000" b="1" dirty="0">
              <a:solidFill>
                <a:srgbClr val="FFFF00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kk-KZ" sz="40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Сабақтан алған әсеріңіз...</a:t>
            </a:r>
            <a:endParaRPr lang="ru-RU" sz="4000" b="1" dirty="0">
              <a:solidFill>
                <a:srgbClr val="FFFF00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38118BC-41D7-A526-312A-C1CEAE41CF6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506" y="1842916"/>
            <a:ext cx="3180021" cy="3120556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7B996992-06C9-4F86-A800-0E261F8115F1}"/>
              </a:ext>
            </a:extLst>
          </p:cNvPr>
          <p:cNvSpPr txBox="1"/>
          <p:nvPr/>
        </p:nvSpPr>
        <p:spPr>
          <a:xfrm>
            <a:off x="2498257" y="1802102"/>
            <a:ext cx="3276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400" b="1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hlinkClick r:id="rId13"/>
              </a:rPr>
              <a:t>https://www.menti.com/al8h9ozgxyrg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80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8" grpId="0" animBg="1"/>
      <p:bldP spid="5" grpId="0"/>
      <p:bldP spid="10" grpId="0"/>
      <p:bldP spid="17" grpId="0"/>
      <p:bldP spid="19" grpId="0" animBg="1"/>
      <p:bldP spid="22" grpId="0" animBg="1"/>
      <p:bldP spid="23" grpId="0" animBg="1"/>
      <p:bldP spid="25" grpId="0"/>
      <p:bldP spid="27" grpId="0"/>
      <p:bldP spid="29" grpId="0"/>
      <p:bldP spid="34" grpId="0"/>
      <p:bldP spid="35" grpId="0" animBg="1"/>
      <p:bldP spid="37" grpId="0"/>
      <p:bldP spid="38" grpId="0" animBg="1"/>
      <p:bldP spid="39" grpId="0"/>
      <p:bldP spid="42" grpId="0"/>
    </p:bldLst>
  </p:timing>
</p:sld>
</file>

<file path=ppt/theme/theme1.xml><?xml version="1.0" encoding="utf-8"?>
<a:theme xmlns:a="http://schemas.openxmlformats.org/drawingml/2006/main" name="TS10190870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3680</TotalTime>
  <Words>226</Words>
  <Application>Microsoft Office PowerPoint</Application>
  <PresentationFormat>Экран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TS101908700</vt:lpstr>
      <vt:lpstr>Орындаған: "Егіндібұлақ" "мектеп-бөбекжай-балабақша" кешені" коммуналдық мемлекеттік мекемесі:    Куспанов Сержан Тельманович </vt:lpstr>
      <vt:lpstr>Қмж физика.docx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01</cp:lastModifiedBy>
  <cp:revision>243</cp:revision>
  <cp:lastPrinted>2017-07-26T19:59:55Z</cp:lastPrinted>
  <dcterms:created xsi:type="dcterms:W3CDTF">2016-07-16T16:20:35Z</dcterms:created>
  <dcterms:modified xsi:type="dcterms:W3CDTF">2023-08-29T04:03:26Z</dcterms:modified>
</cp:coreProperties>
</file>